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9" r:id="rId5"/>
    <p:sldId id="263" r:id="rId6"/>
    <p:sldId id="261" r:id="rId7"/>
    <p:sldId id="258"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4660"/>
  </p:normalViewPr>
  <p:slideViewPr>
    <p:cSldViewPr>
      <p:cViewPr>
        <p:scale>
          <a:sx n="75" d="100"/>
          <a:sy n="75" d="100"/>
        </p:scale>
        <p:origin x="-128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1D8BD707-D9CF-40AE-B4C6-C98DA3205C09}" type="datetimeFigureOut">
              <a:rPr lang="en-US" smtClean="0"/>
              <a:pPr/>
              <a:t>3/10/2016</a:t>
            </a:fld>
            <a:endParaRPr lang="en-US"/>
          </a:p>
        </p:txBody>
      </p:sp>
      <p:sp>
        <p:nvSpPr>
          <p:cNvPr id="17" name="Slide Number Placeholder 16"/>
          <p:cNvSpPr>
            <a:spLocks noGrp="1"/>
          </p:cNvSpPr>
          <p:nvPr>
            <p:ph type="sldNum" sz="quarter" idx="11"/>
          </p:nvPr>
        </p:nvSpPr>
        <p:spPr/>
        <p:txBody>
          <a:bodyPr/>
          <a:lstStyle/>
          <a:p>
            <a:fld id="{B6F15528-21DE-4FAA-801E-634DDDAF4B2B}" type="slidenum">
              <a:rPr lang="en-US" smtClean="0"/>
              <a:pPr/>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1D8BD707-D9CF-40AE-B4C6-C98DA3205C09}" type="datetimeFigureOut">
              <a:rPr lang="en-US" smtClean="0"/>
              <a:pPr/>
              <a:t>3/10/2016</a:t>
            </a:fld>
            <a:endParaRPr lang="en-US"/>
          </a:p>
        </p:txBody>
      </p:sp>
      <p:sp>
        <p:nvSpPr>
          <p:cNvPr id="12" name="Slide Number Placeholder 11"/>
          <p:cNvSpPr>
            <a:spLocks noGrp="1"/>
          </p:cNvSpPr>
          <p:nvPr>
            <p:ph type="sldNum" sz="quarter" idx="15"/>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3/10/2016</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1D8BD707-D9CF-40AE-B4C6-C98DA3205C09}" type="datetimeFigureOut">
              <a:rPr lang="en-US" smtClean="0"/>
              <a:pPr/>
              <a:t>3/10/2016</a:t>
            </a:fld>
            <a:endParaRPr lang="en-US"/>
          </a:p>
        </p:txBody>
      </p:sp>
      <p:sp>
        <p:nvSpPr>
          <p:cNvPr id="12" name="Slide Number Placeholder 11"/>
          <p:cNvSpPr>
            <a:spLocks noGrp="1"/>
          </p:cNvSpPr>
          <p:nvPr>
            <p:ph type="sldNum" sz="quarter" idx="16"/>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1D8BD707-D9CF-40AE-B4C6-C98DA3205C09}" type="datetimeFigureOut">
              <a:rPr lang="en-US" smtClean="0"/>
              <a:pPr/>
              <a:t>3/10/2016</a:t>
            </a:fld>
            <a:endParaRPr lang="en-US"/>
          </a:p>
        </p:txBody>
      </p:sp>
      <p:sp>
        <p:nvSpPr>
          <p:cNvPr id="12" name="Slide Number Placeholder 11"/>
          <p:cNvSpPr>
            <a:spLocks noGrp="1"/>
          </p:cNvSpPr>
          <p:nvPr>
            <p:ph type="sldNum" sz="quarter" idx="17"/>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1D8BD707-D9CF-40AE-B4C6-C98DA3205C09}" type="datetimeFigureOut">
              <a:rPr lang="en-US" smtClean="0"/>
              <a:pPr/>
              <a:t>3/10/2016</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D8BD707-D9CF-40AE-B4C6-C98DA3205C09}" type="datetimeFigureOut">
              <a:rPr lang="en-US" smtClean="0"/>
              <a:pPr/>
              <a:t>3/10/2016</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1D8BD707-D9CF-40AE-B4C6-C98DA3205C09}" type="datetimeFigureOut">
              <a:rPr lang="en-US" smtClean="0"/>
              <a:pPr/>
              <a:t>3/10/2016</a:t>
            </a:fld>
            <a:endParaRPr lang="en-US"/>
          </a:p>
        </p:txBody>
      </p:sp>
      <p:sp>
        <p:nvSpPr>
          <p:cNvPr id="19" name="Slide Number Placeholder 18"/>
          <p:cNvSpPr>
            <a:spLocks noGrp="1"/>
          </p:cNvSpPr>
          <p:nvPr>
            <p:ph type="sldNum" sz="quarter" idx="16"/>
          </p:nvPr>
        </p:nvSpPr>
        <p:spPr/>
        <p:txBody>
          <a:bodyPr/>
          <a:lstStyle/>
          <a:p>
            <a:fld id="{B6F15528-21DE-4FAA-801E-634DDDAF4B2B}"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1D8BD707-D9CF-40AE-B4C6-C98DA3205C09}" type="datetimeFigureOut">
              <a:rPr lang="en-US" smtClean="0"/>
              <a:pPr/>
              <a:t>3/10/2016</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1D8BD707-D9CF-40AE-B4C6-C98DA3205C09}" type="datetimeFigureOut">
              <a:rPr lang="en-US" smtClean="0"/>
              <a:pPr/>
              <a:t>3/10/2016</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6F15528-21DE-4FAA-801E-634DDDAF4B2B}" type="slidenum">
              <a:rPr lang="en-US" smtClean="0"/>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an.prudentia@gmail.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2000" dirty="0" smtClean="0"/>
              <a:t>Dian </a:t>
            </a:r>
            <a:r>
              <a:rPr lang="en-US" sz="2000" dirty="0" err="1" smtClean="0"/>
              <a:t>Prudentia</a:t>
            </a:r>
            <a:r>
              <a:rPr lang="en-US" sz="2000" dirty="0" smtClean="0"/>
              <a:t>  #</a:t>
            </a:r>
            <a:r>
              <a:rPr lang="en-US" sz="2000" dirty="0" err="1" smtClean="0"/>
              <a:t>PruYoga</a:t>
            </a:r>
            <a:endParaRPr lang="en-US" sz="2000" dirty="0" smtClean="0"/>
          </a:p>
          <a:p>
            <a:endParaRPr lang="en-US" sz="2000" dirty="0"/>
          </a:p>
          <a:p>
            <a:endParaRPr lang="id-ID" sz="2000" dirty="0"/>
          </a:p>
        </p:txBody>
      </p:sp>
      <p:sp>
        <p:nvSpPr>
          <p:cNvPr id="2" name="Title 1"/>
          <p:cNvSpPr>
            <a:spLocks noGrp="1"/>
          </p:cNvSpPr>
          <p:nvPr>
            <p:ph type="title"/>
          </p:nvPr>
        </p:nvSpPr>
        <p:spPr/>
        <p:txBody>
          <a:bodyPr>
            <a:noAutofit/>
          </a:bodyPr>
          <a:lstStyle/>
          <a:p>
            <a:r>
              <a:rPr lang="en-US" sz="4000" dirty="0" smtClean="0"/>
              <a:t>Yoga at work</a:t>
            </a:r>
            <a:br>
              <a:rPr lang="en-US" sz="4000" dirty="0" smtClean="0"/>
            </a:br>
            <a:r>
              <a:rPr lang="en-US" dirty="0" smtClean="0"/>
              <a:t>Prepared  by</a:t>
            </a:r>
            <a:endParaRPr lang="id-ID" sz="4000" dirty="0"/>
          </a:p>
        </p:txBody>
      </p:sp>
      <p:sp>
        <p:nvSpPr>
          <p:cNvPr id="4" name="Rectangle 3"/>
          <p:cNvSpPr/>
          <p:nvPr/>
        </p:nvSpPr>
        <p:spPr>
          <a:xfrm>
            <a:off x="4191000" y="5829300"/>
            <a:ext cx="4876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 : </a:t>
            </a:r>
            <a:r>
              <a:rPr lang="en-US" dirty="0" smtClean="0">
                <a:hlinkClick r:id="rId2"/>
              </a:rPr>
              <a:t>dian.prudentia@gmail.com</a:t>
            </a:r>
            <a:endParaRPr lang="en-US" dirty="0" smtClean="0"/>
          </a:p>
          <a:p>
            <a:pPr algn="ctr"/>
            <a:r>
              <a:rPr lang="en-US" dirty="0" smtClean="0"/>
              <a:t>P : +62812 818 4595</a:t>
            </a:r>
          </a:p>
          <a:p>
            <a:pPr algn="ctr"/>
            <a:r>
              <a:rPr lang="en-US" dirty="0"/>
              <a:t>https://www.linkedin.com/in/dianprudentia</a:t>
            </a:r>
            <a:endParaRPr lang="en-US" dirty="0" smtClean="0"/>
          </a:p>
          <a:p>
            <a:pPr algn="ctr"/>
            <a:endParaRPr lang="id-ID" dirty="0"/>
          </a:p>
        </p:txBody>
      </p:sp>
    </p:spTree>
    <p:extLst>
      <p:ext uri="{BB962C8B-B14F-4D97-AF65-F5344CB8AC3E}">
        <p14:creationId xmlns:p14="http://schemas.microsoft.com/office/powerpoint/2010/main" val="3716857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r>
              <a:rPr lang="en-US" dirty="0" smtClean="0"/>
              <a:t>Namaste….</a:t>
            </a:r>
          </a:p>
          <a:p>
            <a:r>
              <a:rPr lang="en-US" dirty="0" smtClean="0"/>
              <a:t>Dian has been doing yoga since 2011, when she practiced at the gym. She was 60 kilos, having lower back pain, menstruation illness, monthly fever and flu illness. Until she realized that she needs changed for her healthiness.</a:t>
            </a:r>
          </a:p>
          <a:p>
            <a:endParaRPr lang="en-US" dirty="0"/>
          </a:p>
          <a:p>
            <a:r>
              <a:rPr lang="en-US" dirty="0" smtClean="0"/>
              <a:t>She did yoga once a week, she felt her body becomes better. Slowly, she has lost the lower back pain, flu has gone significantly. So she becomes intense for practicing yoga. </a:t>
            </a:r>
          </a:p>
          <a:p>
            <a:endParaRPr lang="en-US" dirty="0"/>
          </a:p>
          <a:p>
            <a:r>
              <a:rPr lang="en-US" dirty="0" smtClean="0"/>
              <a:t>Started in January 2013, she joined </a:t>
            </a:r>
            <a:r>
              <a:rPr lang="en-US" dirty="0" err="1" smtClean="0"/>
              <a:t>Purninawa</a:t>
            </a:r>
            <a:r>
              <a:rPr lang="en-US" dirty="0" smtClean="0"/>
              <a:t> Yoga Teacher Training 50 hours, joined Bliss Teacher </a:t>
            </a:r>
            <a:r>
              <a:rPr lang="en-US" dirty="0" err="1" smtClean="0"/>
              <a:t>Tranining</a:t>
            </a:r>
            <a:r>
              <a:rPr lang="en-US" dirty="0" smtClean="0"/>
              <a:t> for Yoga Therapy in August 2013. She also followed several workshops for yoga therapy.</a:t>
            </a:r>
          </a:p>
          <a:p>
            <a:endParaRPr lang="en-US" dirty="0" smtClean="0"/>
          </a:p>
          <a:p>
            <a:r>
              <a:rPr lang="en-US" dirty="0" smtClean="0"/>
              <a:t>Named as </a:t>
            </a:r>
            <a:r>
              <a:rPr lang="en-US" dirty="0" err="1" smtClean="0"/>
              <a:t>PRUYoga</a:t>
            </a:r>
            <a:r>
              <a:rPr lang="en-US" dirty="0" smtClean="0"/>
              <a:t> means a hard worker with gentle heart. Same as Yoga, every movement must be energized and smooth. </a:t>
            </a:r>
          </a:p>
          <a:p>
            <a:endParaRPr lang="id-ID" dirty="0"/>
          </a:p>
        </p:txBody>
      </p:sp>
      <p:sp>
        <p:nvSpPr>
          <p:cNvPr id="3" name="Title 2"/>
          <p:cNvSpPr>
            <a:spLocks noGrp="1"/>
          </p:cNvSpPr>
          <p:nvPr>
            <p:ph type="title"/>
          </p:nvPr>
        </p:nvSpPr>
        <p:spPr/>
        <p:txBody>
          <a:bodyPr/>
          <a:lstStyle/>
          <a:p>
            <a:r>
              <a:rPr lang="en-US" dirty="0" smtClean="0"/>
              <a:t>Introduction</a:t>
            </a:r>
            <a:endParaRPr lang="id-ID" dirty="0"/>
          </a:p>
        </p:txBody>
      </p:sp>
    </p:spTree>
    <p:extLst>
      <p:ext uri="{BB962C8B-B14F-4D97-AF65-F5344CB8AC3E}">
        <p14:creationId xmlns:p14="http://schemas.microsoft.com/office/powerpoint/2010/main" val="1234114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dirty="0" smtClean="0"/>
              <a:t>Yoga is (Sanskrit, from the root ‘</a:t>
            </a:r>
            <a:r>
              <a:rPr lang="en-US" dirty="0" err="1" smtClean="0"/>
              <a:t>Yuj</a:t>
            </a:r>
            <a:r>
              <a:rPr lang="en-US" dirty="0" smtClean="0"/>
              <a:t>’) Union , to join, to unite between ourselves and universe (God, creator). Yoga combines the breathe, the movement and the mind. It’s also called as the movement meditation. </a:t>
            </a:r>
          </a:p>
          <a:p>
            <a:r>
              <a:rPr lang="en-US" dirty="0" smtClean="0"/>
              <a:t>Yoga taught us to be present as we know the key of happiness is be present. By flowing the movement, yoga will reduce the tensions on muscles, make the bone gets strong, it will move from up and down our body parts. By flowing the breath, it will helps us to release the tensions on mind and improve the blood circulation. By focusing the mind, we are more grateful by being the present and less of stress. Some yoga poses will reduce lower - upper back pain, neck pain, constipations and body stiffness.</a:t>
            </a:r>
          </a:p>
          <a:p>
            <a:r>
              <a:rPr lang="en-US" dirty="0" smtClean="0"/>
              <a:t> Yoga is more than regular exercise, our body more flexible, more strong, our mind will be calm</a:t>
            </a:r>
            <a:endParaRPr lang="id-ID" dirty="0"/>
          </a:p>
        </p:txBody>
      </p:sp>
      <p:sp>
        <p:nvSpPr>
          <p:cNvPr id="3" name="Title 2"/>
          <p:cNvSpPr>
            <a:spLocks noGrp="1"/>
          </p:cNvSpPr>
          <p:nvPr>
            <p:ph type="title"/>
          </p:nvPr>
        </p:nvSpPr>
        <p:spPr/>
        <p:txBody>
          <a:bodyPr/>
          <a:lstStyle/>
          <a:p>
            <a:r>
              <a:rPr lang="en-US" dirty="0" smtClean="0"/>
              <a:t>The benefit of yoga</a:t>
            </a:r>
            <a:endParaRPr lang="id-ID" dirty="0"/>
          </a:p>
        </p:txBody>
      </p:sp>
    </p:spTree>
    <p:extLst>
      <p:ext uri="{BB962C8B-B14F-4D97-AF65-F5344CB8AC3E}">
        <p14:creationId xmlns:p14="http://schemas.microsoft.com/office/powerpoint/2010/main" val="2021696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20000"/>
          </a:bodyPr>
          <a:lstStyle/>
          <a:p>
            <a:pPr algn="just"/>
            <a:r>
              <a:rPr lang="en-US" b="1" dirty="0" smtClean="0"/>
              <a:t>Private</a:t>
            </a:r>
            <a:r>
              <a:rPr lang="en-US" dirty="0" smtClean="0"/>
              <a:t> </a:t>
            </a:r>
          </a:p>
          <a:p>
            <a:pPr algn="just"/>
            <a:r>
              <a:rPr lang="en-US" sz="1600" dirty="0" smtClean="0"/>
              <a:t>Couple; Claudia </a:t>
            </a:r>
            <a:r>
              <a:rPr lang="en-US" sz="1600" dirty="0" err="1" smtClean="0"/>
              <a:t>Mayasari</a:t>
            </a:r>
            <a:r>
              <a:rPr lang="en-US" sz="1600" dirty="0" smtClean="0"/>
              <a:t> (Sr. Manager at </a:t>
            </a:r>
            <a:r>
              <a:rPr lang="en-US" sz="1600" dirty="0" err="1" smtClean="0"/>
              <a:t>Gudang</a:t>
            </a:r>
            <a:r>
              <a:rPr lang="en-US" sz="1600" dirty="0" smtClean="0"/>
              <a:t> </a:t>
            </a:r>
            <a:r>
              <a:rPr lang="en-US" sz="1600" dirty="0" err="1" smtClean="0"/>
              <a:t>Garam</a:t>
            </a:r>
            <a:r>
              <a:rPr lang="en-US" sz="1600" dirty="0" smtClean="0"/>
              <a:t>) and Armando </a:t>
            </a:r>
            <a:r>
              <a:rPr lang="en-US" sz="1600" dirty="0" err="1" smtClean="0"/>
              <a:t>Sialagan</a:t>
            </a:r>
            <a:r>
              <a:rPr lang="en-US" sz="1600" dirty="0" smtClean="0"/>
              <a:t> (Marketing Manager at PT </a:t>
            </a:r>
            <a:r>
              <a:rPr lang="en-US" sz="1600" dirty="0" err="1" smtClean="0"/>
              <a:t>Kapal</a:t>
            </a:r>
            <a:r>
              <a:rPr lang="en-US" sz="1600" dirty="0" smtClean="0"/>
              <a:t> </a:t>
            </a:r>
            <a:r>
              <a:rPr lang="en-US" sz="1600" dirty="0" err="1" smtClean="0"/>
              <a:t>Api</a:t>
            </a:r>
            <a:r>
              <a:rPr lang="en-US" sz="1600" dirty="0" smtClean="0"/>
              <a:t> Global), Irene Nancy (IT Consultant) and </a:t>
            </a:r>
            <a:r>
              <a:rPr lang="en-US" sz="1600" dirty="0" err="1" smtClean="0"/>
              <a:t>Ferdi</a:t>
            </a:r>
            <a:r>
              <a:rPr lang="en-US" sz="1600" dirty="0" smtClean="0"/>
              <a:t> (Purchasing Manager at BP)</a:t>
            </a:r>
          </a:p>
          <a:p>
            <a:pPr algn="just"/>
            <a:r>
              <a:rPr lang="en-US" sz="1600" dirty="0" smtClean="0"/>
              <a:t>Single; Dian </a:t>
            </a:r>
            <a:r>
              <a:rPr lang="en-US" sz="1600" dirty="0" err="1" smtClean="0"/>
              <a:t>Ramadiyanti</a:t>
            </a:r>
            <a:r>
              <a:rPr lang="en-US" sz="1600" dirty="0" smtClean="0"/>
              <a:t> (Senior Brand Manager at </a:t>
            </a:r>
            <a:r>
              <a:rPr lang="en-US" sz="1600" dirty="0" err="1" smtClean="0"/>
              <a:t>Mondelez</a:t>
            </a:r>
            <a:r>
              <a:rPr lang="en-US" sz="1600" dirty="0" smtClean="0"/>
              <a:t>), Marini </a:t>
            </a:r>
            <a:r>
              <a:rPr lang="en-US" sz="1600" dirty="0" err="1" smtClean="0"/>
              <a:t>Sulaeman</a:t>
            </a:r>
            <a:r>
              <a:rPr lang="en-US" sz="1600" dirty="0" smtClean="0"/>
              <a:t> (Managing Partner at </a:t>
            </a:r>
            <a:r>
              <a:rPr lang="en-US" sz="1600" dirty="0" err="1" smtClean="0"/>
              <a:t>Legisperitus</a:t>
            </a:r>
            <a:r>
              <a:rPr lang="en-US" sz="1600" dirty="0" smtClean="0"/>
              <a:t> Lawyer), Daniel </a:t>
            </a:r>
            <a:r>
              <a:rPr lang="en-US" sz="1600" dirty="0" err="1" smtClean="0"/>
              <a:t>Ziv</a:t>
            </a:r>
            <a:r>
              <a:rPr lang="en-US" sz="1600" dirty="0" smtClean="0"/>
              <a:t> (Writer, Movie producer), Francesco Holmes (Executive Chef at JW Marriot),  Karina (Dentist), Cindy (Headhunter), Shirley (NGO), Mira (NGO), Ms. Lily (a housewife), </a:t>
            </a:r>
            <a:r>
              <a:rPr lang="en-US" sz="1600" dirty="0" err="1" smtClean="0"/>
              <a:t>Davina</a:t>
            </a:r>
            <a:r>
              <a:rPr lang="en-US" sz="1600" dirty="0" smtClean="0"/>
              <a:t> (Senior TMM at KAO), Monica (SBM at Martha </a:t>
            </a:r>
            <a:r>
              <a:rPr lang="en-US" sz="1600" dirty="0" err="1" smtClean="0"/>
              <a:t>Tilaar</a:t>
            </a:r>
            <a:r>
              <a:rPr lang="en-US" sz="1600" dirty="0" smtClean="0"/>
              <a:t>). </a:t>
            </a:r>
          </a:p>
          <a:p>
            <a:pPr algn="just"/>
            <a:r>
              <a:rPr lang="en-US" sz="1600" dirty="0" smtClean="0"/>
              <a:t>Family : Mrs. Agnes Amelia (GM </a:t>
            </a:r>
            <a:r>
              <a:rPr lang="en-US" sz="1600" dirty="0" err="1" smtClean="0"/>
              <a:t>Sales&amp;Marketing</a:t>
            </a:r>
            <a:r>
              <a:rPr lang="en-US" sz="1600" dirty="0" smtClean="0"/>
              <a:t> at NYX cosmetic) and Mr. Ruby (Banker at </a:t>
            </a:r>
            <a:r>
              <a:rPr lang="en-US" sz="1600" dirty="0" err="1" smtClean="0"/>
              <a:t>Permata</a:t>
            </a:r>
            <a:r>
              <a:rPr lang="en-US" sz="1600" dirty="0" smtClean="0"/>
              <a:t> Bank) with family </a:t>
            </a:r>
          </a:p>
          <a:p>
            <a:pPr algn="just"/>
            <a:r>
              <a:rPr lang="en-US" b="1" dirty="0" smtClean="0"/>
              <a:t>Office / Group / Studio</a:t>
            </a:r>
          </a:p>
          <a:p>
            <a:pPr marL="285750" indent="-285750" algn="just">
              <a:buFontTx/>
              <a:buChar char="-"/>
            </a:pPr>
            <a:r>
              <a:rPr lang="en-US" sz="1600" dirty="0" smtClean="0"/>
              <a:t>PT </a:t>
            </a:r>
            <a:r>
              <a:rPr lang="en-US" sz="1600" dirty="0" err="1" smtClean="0"/>
              <a:t>Solusindo</a:t>
            </a:r>
            <a:r>
              <a:rPr lang="en-US" sz="1600" dirty="0" smtClean="0"/>
              <a:t> Tunas </a:t>
            </a:r>
            <a:r>
              <a:rPr lang="en-US" sz="1600" dirty="0" err="1" smtClean="0"/>
              <a:t>Pratama</a:t>
            </a:r>
            <a:r>
              <a:rPr lang="en-US" sz="1600" dirty="0" smtClean="0"/>
              <a:t>, </a:t>
            </a:r>
            <a:r>
              <a:rPr lang="en-US" sz="1600" dirty="0" err="1" smtClean="0"/>
              <a:t>Tbk</a:t>
            </a:r>
            <a:r>
              <a:rPr lang="en-US" sz="1600" dirty="0" smtClean="0"/>
              <a:t>, on behalf of Maximum Martial arts</a:t>
            </a:r>
          </a:p>
          <a:p>
            <a:pPr marL="285750" indent="-285750" algn="just">
              <a:buFontTx/>
              <a:buChar char="-"/>
            </a:pPr>
            <a:r>
              <a:rPr lang="en-US" sz="1600" dirty="0" err="1" smtClean="0"/>
              <a:t>Sasikirana</a:t>
            </a:r>
            <a:r>
              <a:rPr lang="en-US" sz="1600" dirty="0" smtClean="0"/>
              <a:t> Spa and Yoga Studio</a:t>
            </a:r>
          </a:p>
          <a:p>
            <a:pPr marL="285750" indent="-285750" algn="just">
              <a:buFontTx/>
              <a:buChar char="-"/>
            </a:pPr>
            <a:r>
              <a:rPr lang="en-US" sz="1600" dirty="0" smtClean="0"/>
              <a:t>POISE Pilates and Yoga</a:t>
            </a:r>
          </a:p>
          <a:p>
            <a:pPr marL="285750" indent="-285750" algn="just">
              <a:buFontTx/>
              <a:buChar char="-"/>
            </a:pPr>
            <a:r>
              <a:rPr lang="en-US" sz="1600" dirty="0" smtClean="0"/>
              <a:t>NYX Cosmetic (as per March)</a:t>
            </a:r>
          </a:p>
          <a:p>
            <a:pPr algn="just"/>
            <a:r>
              <a:rPr lang="en-US" dirty="0" smtClean="0"/>
              <a:t>Dian has been participated on  AXA Yoga in the City (2013), Volunteer at Yoga </a:t>
            </a:r>
            <a:r>
              <a:rPr lang="en-US" dirty="0" err="1" smtClean="0"/>
              <a:t>Gembira</a:t>
            </a:r>
            <a:r>
              <a:rPr lang="en-US" dirty="0" smtClean="0"/>
              <a:t>, founded by </a:t>
            </a:r>
            <a:r>
              <a:rPr lang="en-US" dirty="0" err="1" smtClean="0"/>
              <a:t>Yudhi</a:t>
            </a:r>
            <a:r>
              <a:rPr lang="en-US" dirty="0" smtClean="0"/>
              <a:t> </a:t>
            </a:r>
            <a:r>
              <a:rPr lang="en-US" dirty="0" err="1" smtClean="0"/>
              <a:t>Widiantoro</a:t>
            </a:r>
            <a:r>
              <a:rPr lang="en-US" dirty="0" smtClean="0"/>
              <a:t>, volunteer for prenatal yoga with </a:t>
            </a:r>
            <a:r>
              <a:rPr lang="en-US" dirty="0" err="1" smtClean="0"/>
              <a:t>Nirasha</a:t>
            </a:r>
            <a:r>
              <a:rPr lang="en-US" dirty="0" smtClean="0"/>
              <a:t> </a:t>
            </a:r>
            <a:r>
              <a:rPr lang="en-US" dirty="0" err="1" smtClean="0"/>
              <a:t>Darusman</a:t>
            </a:r>
            <a:r>
              <a:rPr lang="en-US" dirty="0" smtClean="0"/>
              <a:t> and supported yoga for kids on </a:t>
            </a:r>
            <a:r>
              <a:rPr lang="en-US" dirty="0" err="1" smtClean="0"/>
              <a:t>Miniapolis</a:t>
            </a:r>
            <a:r>
              <a:rPr lang="en-US" dirty="0" smtClean="0"/>
              <a:t> Anniversary</a:t>
            </a:r>
          </a:p>
          <a:p>
            <a:pPr algn="just"/>
            <a:endParaRPr lang="id-ID" dirty="0"/>
          </a:p>
        </p:txBody>
      </p:sp>
      <p:sp>
        <p:nvSpPr>
          <p:cNvPr id="3" name="Title 2"/>
          <p:cNvSpPr>
            <a:spLocks noGrp="1"/>
          </p:cNvSpPr>
          <p:nvPr>
            <p:ph type="title"/>
          </p:nvPr>
        </p:nvSpPr>
        <p:spPr/>
        <p:txBody>
          <a:bodyPr/>
          <a:lstStyle/>
          <a:p>
            <a:r>
              <a:rPr lang="en-US" dirty="0" smtClean="0"/>
              <a:t>clients</a:t>
            </a:r>
            <a:endParaRPr lang="id-ID" dirty="0"/>
          </a:p>
        </p:txBody>
      </p:sp>
    </p:spTree>
    <p:extLst>
      <p:ext uri="{BB962C8B-B14F-4D97-AF65-F5344CB8AC3E}">
        <p14:creationId xmlns:p14="http://schemas.microsoft.com/office/powerpoint/2010/main" val="59402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342900" indent="-342900" algn="just">
              <a:buFont typeface="Arial" pitchFamily="34" charset="0"/>
              <a:buChar char="•"/>
            </a:pPr>
            <a:r>
              <a:rPr lang="en-US" b="1" dirty="0" err="1" smtClean="0"/>
              <a:t>PRUYoga</a:t>
            </a:r>
            <a:r>
              <a:rPr lang="en-US" b="1" dirty="0" smtClean="0"/>
              <a:t> will introduce Hatha Yoga, means sun and moon. Flowing the movement with breathing and mindful. She will observe the member before the class is started, such as, basic flow is dedicated for beginner member. The session is for an hour, including relaxations. Music is prepared by </a:t>
            </a:r>
            <a:r>
              <a:rPr lang="en-US" b="1" dirty="0" err="1" smtClean="0"/>
              <a:t>PRUYoga</a:t>
            </a:r>
            <a:r>
              <a:rPr lang="en-US" b="1" dirty="0" smtClean="0"/>
              <a:t> (could be also with speaker)</a:t>
            </a:r>
          </a:p>
          <a:p>
            <a:pPr marL="342900" indent="-342900" algn="just">
              <a:buFont typeface="Arial" pitchFamily="34" charset="0"/>
              <a:buChar char="•"/>
            </a:pPr>
            <a:r>
              <a:rPr lang="en-US" b="1" dirty="0" smtClean="0"/>
              <a:t>Replacement teacher will be provided by </a:t>
            </a:r>
            <a:r>
              <a:rPr lang="en-US" b="1" dirty="0" err="1" smtClean="0"/>
              <a:t>PRUYoga</a:t>
            </a:r>
            <a:endParaRPr lang="en-US" b="1" dirty="0" smtClean="0"/>
          </a:p>
          <a:p>
            <a:pPr marL="342900" indent="-342900" algn="just">
              <a:buFont typeface="Arial" pitchFamily="34" charset="0"/>
              <a:buChar char="•"/>
            </a:pPr>
            <a:r>
              <a:rPr lang="en-US" b="1" dirty="0" smtClean="0"/>
              <a:t>Fee / donation will be discussed separately </a:t>
            </a:r>
          </a:p>
          <a:p>
            <a:pPr marL="342900" indent="-342900" algn="just">
              <a:buFont typeface="Arial" pitchFamily="34" charset="0"/>
              <a:buChar char="•"/>
            </a:pPr>
            <a:r>
              <a:rPr lang="en-US" b="1" dirty="0" smtClean="0"/>
              <a:t>Yoga props and yoga mat will be provided by clients. </a:t>
            </a:r>
            <a:endParaRPr lang="id-ID" dirty="0"/>
          </a:p>
        </p:txBody>
      </p:sp>
      <p:sp>
        <p:nvSpPr>
          <p:cNvPr id="3" name="Title 2"/>
          <p:cNvSpPr>
            <a:spLocks noGrp="1"/>
          </p:cNvSpPr>
          <p:nvPr>
            <p:ph type="title"/>
          </p:nvPr>
        </p:nvSpPr>
        <p:spPr/>
        <p:txBody>
          <a:bodyPr/>
          <a:lstStyle/>
          <a:p>
            <a:r>
              <a:rPr lang="en-US" dirty="0" smtClean="0"/>
              <a:t>Services of </a:t>
            </a:r>
            <a:r>
              <a:rPr lang="en-US" dirty="0" err="1" smtClean="0"/>
              <a:t>PruYoga</a:t>
            </a:r>
            <a:endParaRPr lang="id-ID" dirty="0"/>
          </a:p>
        </p:txBody>
      </p:sp>
    </p:spTree>
    <p:extLst>
      <p:ext uri="{BB962C8B-B14F-4D97-AF65-F5344CB8AC3E}">
        <p14:creationId xmlns:p14="http://schemas.microsoft.com/office/powerpoint/2010/main" val="2922699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389782312"/>
              </p:ext>
            </p:extLst>
          </p:nvPr>
        </p:nvGraphicFramePr>
        <p:xfrm>
          <a:off x="381000" y="1371600"/>
          <a:ext cx="8229600" cy="536448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370840">
                <a:tc>
                  <a:txBody>
                    <a:bodyPr/>
                    <a:lstStyle/>
                    <a:p>
                      <a:r>
                        <a:rPr lang="en-US" sz="1200" dirty="0" smtClean="0"/>
                        <a:t>Time /day</a:t>
                      </a:r>
                      <a:endParaRPr lang="id-ID" sz="1200" dirty="0"/>
                    </a:p>
                  </a:txBody>
                  <a:tcPr/>
                </a:tc>
                <a:tc>
                  <a:txBody>
                    <a:bodyPr/>
                    <a:lstStyle/>
                    <a:p>
                      <a:r>
                        <a:rPr lang="en-US" sz="1600" dirty="0" smtClean="0"/>
                        <a:t>MON</a:t>
                      </a:r>
                      <a:endParaRPr lang="id-ID" sz="1600" dirty="0"/>
                    </a:p>
                  </a:txBody>
                  <a:tcPr/>
                </a:tc>
                <a:tc>
                  <a:txBody>
                    <a:bodyPr/>
                    <a:lstStyle/>
                    <a:p>
                      <a:r>
                        <a:rPr lang="en-US" sz="1600" dirty="0" smtClean="0"/>
                        <a:t>TUE</a:t>
                      </a:r>
                      <a:endParaRPr lang="id-ID" sz="1600" dirty="0"/>
                    </a:p>
                  </a:txBody>
                  <a:tcPr/>
                </a:tc>
                <a:tc>
                  <a:txBody>
                    <a:bodyPr/>
                    <a:lstStyle/>
                    <a:p>
                      <a:r>
                        <a:rPr lang="en-US" sz="1600" dirty="0" smtClean="0"/>
                        <a:t>WED</a:t>
                      </a:r>
                      <a:endParaRPr lang="id-ID" sz="1600" dirty="0"/>
                    </a:p>
                  </a:txBody>
                  <a:tcPr/>
                </a:tc>
                <a:tc>
                  <a:txBody>
                    <a:bodyPr/>
                    <a:lstStyle/>
                    <a:p>
                      <a:r>
                        <a:rPr lang="en-US" sz="1600" dirty="0" smtClean="0"/>
                        <a:t>TUES</a:t>
                      </a:r>
                      <a:endParaRPr lang="id-ID" sz="1600" dirty="0"/>
                    </a:p>
                  </a:txBody>
                  <a:tcPr/>
                </a:tc>
                <a:tc>
                  <a:txBody>
                    <a:bodyPr/>
                    <a:lstStyle/>
                    <a:p>
                      <a:r>
                        <a:rPr lang="en-US" sz="1600" dirty="0" smtClean="0"/>
                        <a:t>FRI</a:t>
                      </a:r>
                      <a:endParaRPr lang="id-ID" sz="1600" dirty="0"/>
                    </a:p>
                  </a:txBody>
                  <a:tcPr/>
                </a:tc>
                <a:tc>
                  <a:txBody>
                    <a:bodyPr/>
                    <a:lstStyle/>
                    <a:p>
                      <a:r>
                        <a:rPr lang="en-US" sz="1600" dirty="0" smtClean="0"/>
                        <a:t>SAT</a:t>
                      </a:r>
                      <a:endParaRPr lang="id-ID" sz="1600" dirty="0"/>
                    </a:p>
                  </a:txBody>
                  <a:tcPr/>
                </a:tc>
                <a:tc>
                  <a:txBody>
                    <a:bodyPr/>
                    <a:lstStyle/>
                    <a:p>
                      <a:r>
                        <a:rPr lang="en-US" sz="1600" dirty="0" smtClean="0"/>
                        <a:t>SUN</a:t>
                      </a:r>
                      <a:endParaRPr lang="id-ID" sz="1600" dirty="0"/>
                    </a:p>
                  </a:txBody>
                  <a:tcPr/>
                </a:tc>
              </a:tr>
              <a:tr h="370840">
                <a:tc>
                  <a:txBody>
                    <a:bodyPr/>
                    <a:lstStyle/>
                    <a:p>
                      <a:r>
                        <a:rPr lang="en-US" sz="1600" dirty="0" smtClean="0"/>
                        <a:t>7-8 AM</a:t>
                      </a:r>
                      <a:endParaRPr lang="id-ID" sz="1600" dirty="0"/>
                    </a:p>
                  </a:txBody>
                  <a:tcPr/>
                </a:tc>
                <a:tc>
                  <a:txBody>
                    <a:bodyPr/>
                    <a:lstStyle/>
                    <a:p>
                      <a:endParaRPr lang="id-ID" sz="1600" dirty="0"/>
                    </a:p>
                  </a:txBody>
                  <a:tcPr/>
                </a:tc>
                <a:tc>
                  <a:txBody>
                    <a:bodyPr/>
                    <a:lstStyle/>
                    <a:p>
                      <a:endParaRPr lang="id-ID" sz="1600"/>
                    </a:p>
                  </a:txBody>
                  <a:tcPr/>
                </a:tc>
                <a:tc>
                  <a:txBody>
                    <a:bodyPr/>
                    <a:lstStyle/>
                    <a:p>
                      <a:endParaRPr lang="id-ID" sz="1600" dirty="0"/>
                    </a:p>
                  </a:txBody>
                  <a:tcPr/>
                </a:tc>
                <a:tc>
                  <a:txBody>
                    <a:bodyPr/>
                    <a:lstStyle/>
                    <a:p>
                      <a:endParaRPr lang="id-ID" sz="1600"/>
                    </a:p>
                  </a:txBody>
                  <a:tcPr/>
                </a:tc>
                <a:tc>
                  <a:txBody>
                    <a:bodyPr/>
                    <a:lstStyle/>
                    <a:p>
                      <a:endParaRPr lang="id-ID" sz="1600"/>
                    </a:p>
                  </a:txBody>
                  <a:tcPr/>
                </a:tc>
                <a:tc>
                  <a:txBody>
                    <a:bodyPr/>
                    <a:lstStyle/>
                    <a:p>
                      <a:r>
                        <a:rPr lang="en-US" sz="1600" dirty="0" smtClean="0"/>
                        <a:t>Booked</a:t>
                      </a:r>
                      <a:endParaRPr lang="id-ID" sz="1600" dirty="0"/>
                    </a:p>
                  </a:txBody>
                  <a:tcPr/>
                </a:tc>
                <a:tc>
                  <a:txBody>
                    <a:bodyPr/>
                    <a:lstStyle/>
                    <a:p>
                      <a:endParaRPr lang="id-ID" sz="1600"/>
                    </a:p>
                  </a:txBody>
                  <a:tcPr/>
                </a:tc>
              </a:tr>
              <a:tr h="370840">
                <a:tc>
                  <a:txBody>
                    <a:bodyPr/>
                    <a:lstStyle/>
                    <a:p>
                      <a:r>
                        <a:rPr lang="en-US" sz="1600" dirty="0" smtClean="0"/>
                        <a:t>8-9</a:t>
                      </a:r>
                      <a:r>
                        <a:rPr lang="en-US" sz="1600" baseline="0" dirty="0" smtClean="0"/>
                        <a:t> AM</a:t>
                      </a:r>
                      <a:endParaRPr lang="id-ID" sz="1600" dirty="0"/>
                    </a:p>
                  </a:txBody>
                  <a:tcPr/>
                </a:tc>
                <a:tc>
                  <a:txBody>
                    <a:bodyPr/>
                    <a:lstStyle/>
                    <a:p>
                      <a:endParaRPr lang="id-ID" sz="1600" dirty="0"/>
                    </a:p>
                  </a:txBody>
                  <a:tcPr/>
                </a:tc>
                <a:tc>
                  <a:txBody>
                    <a:bodyPr/>
                    <a:lstStyle/>
                    <a:p>
                      <a:endParaRPr lang="id-ID" sz="1600"/>
                    </a:p>
                  </a:txBody>
                  <a:tcPr/>
                </a:tc>
                <a:tc>
                  <a:txBody>
                    <a:bodyPr/>
                    <a:lstStyle/>
                    <a:p>
                      <a:endParaRPr lang="id-ID" sz="1600" dirty="0"/>
                    </a:p>
                  </a:txBody>
                  <a:tcPr/>
                </a:tc>
                <a:tc>
                  <a:txBody>
                    <a:bodyPr/>
                    <a:lstStyle/>
                    <a:p>
                      <a:endParaRPr lang="id-ID" sz="1600"/>
                    </a:p>
                  </a:txBody>
                  <a:tcPr/>
                </a:tc>
                <a:tc>
                  <a:txBody>
                    <a:bodyPr/>
                    <a:lstStyle/>
                    <a:p>
                      <a:r>
                        <a:rPr lang="en-US" sz="1200" dirty="0" smtClean="0"/>
                        <a:t>Self practice</a:t>
                      </a:r>
                      <a:endParaRPr lang="id-ID" sz="1200" dirty="0"/>
                    </a:p>
                  </a:txBody>
                  <a:tcPr/>
                </a:tc>
                <a:tc>
                  <a:txBody>
                    <a:bodyPr/>
                    <a:lstStyle/>
                    <a:p>
                      <a:r>
                        <a:rPr lang="en-US" sz="1600" dirty="0" smtClean="0"/>
                        <a:t>Booked</a:t>
                      </a:r>
                      <a:endParaRPr lang="id-ID" sz="1600" dirty="0"/>
                    </a:p>
                  </a:txBody>
                  <a:tcPr/>
                </a:tc>
                <a:tc>
                  <a:txBody>
                    <a:bodyPr/>
                    <a:lstStyle/>
                    <a:p>
                      <a:endParaRPr lang="id-ID" sz="1600"/>
                    </a:p>
                  </a:txBody>
                  <a:tcPr/>
                </a:tc>
              </a:tr>
              <a:tr h="370840">
                <a:tc>
                  <a:txBody>
                    <a:bodyPr/>
                    <a:lstStyle/>
                    <a:p>
                      <a:r>
                        <a:rPr lang="en-US" sz="1600" dirty="0" smtClean="0"/>
                        <a:t>9-10</a:t>
                      </a:r>
                      <a:r>
                        <a:rPr lang="en-US" sz="1600" baseline="0" dirty="0" smtClean="0"/>
                        <a:t> AM</a:t>
                      </a:r>
                      <a:endParaRPr lang="id-ID" sz="1600" dirty="0"/>
                    </a:p>
                  </a:txBody>
                  <a:tcPr/>
                </a:tc>
                <a:tc>
                  <a:txBody>
                    <a:bodyPr/>
                    <a:lstStyle/>
                    <a:p>
                      <a:r>
                        <a:rPr kumimoji="0" lang="en-US" sz="1200" b="0" i="0" u="none" strike="noStrike" kern="1200" cap="none" spc="0" normalizeH="0" baseline="0" noProof="0" dirty="0" smtClean="0">
                          <a:ln>
                            <a:noFill/>
                          </a:ln>
                          <a:solidFill>
                            <a:srgbClr val="000000"/>
                          </a:solidFill>
                          <a:effectLst/>
                          <a:uLnTx/>
                          <a:uFillTx/>
                          <a:latin typeface="+mn-lt"/>
                          <a:ea typeface="+mn-ea"/>
                          <a:cs typeface="+mn-cs"/>
                        </a:rPr>
                        <a:t>Self practice  (tentative)</a:t>
                      </a:r>
                      <a:endParaRPr lang="id-ID" sz="1600" dirty="0"/>
                    </a:p>
                  </a:txBody>
                  <a:tcPr/>
                </a:tc>
                <a:tc>
                  <a:txBody>
                    <a:bodyPr/>
                    <a:lstStyle/>
                    <a:p>
                      <a:endParaRPr lang="id-ID" sz="1600" dirty="0"/>
                    </a:p>
                  </a:txBody>
                  <a:tcPr/>
                </a:tc>
                <a:tc>
                  <a:txBody>
                    <a:bodyPr/>
                    <a:lstStyle/>
                    <a:p>
                      <a:r>
                        <a:rPr kumimoji="0" lang="en-US" sz="1200" b="0" i="0" u="none" strike="noStrike" kern="1200" cap="none" spc="0" normalizeH="0" baseline="0" noProof="0" dirty="0" smtClean="0">
                          <a:ln>
                            <a:noFill/>
                          </a:ln>
                          <a:solidFill>
                            <a:srgbClr val="000000"/>
                          </a:solidFill>
                          <a:effectLst/>
                          <a:uLnTx/>
                          <a:uFillTx/>
                          <a:latin typeface="+mn-lt"/>
                          <a:ea typeface="+mn-ea"/>
                          <a:cs typeface="+mn-cs"/>
                        </a:rPr>
                        <a:t>Self practice  (tentative)</a:t>
                      </a:r>
                      <a:endParaRPr lang="id-ID" sz="1600" dirty="0"/>
                    </a:p>
                  </a:txBody>
                  <a:tcPr/>
                </a:tc>
                <a:tc>
                  <a:txBody>
                    <a:bodyPr/>
                    <a:lstStyle/>
                    <a:p>
                      <a:endParaRPr lang="id-ID" sz="1600"/>
                    </a:p>
                  </a:txBody>
                  <a:tcPr/>
                </a:tc>
                <a:tc>
                  <a:txBody>
                    <a:bodyPr/>
                    <a:lstStyle/>
                    <a:p>
                      <a:endParaRPr lang="id-ID" sz="1600"/>
                    </a:p>
                  </a:txBody>
                  <a:tcPr/>
                </a:tc>
                <a:tc>
                  <a:txBody>
                    <a:bodyPr/>
                    <a:lstStyle/>
                    <a:p>
                      <a:endParaRPr lang="id-ID" sz="1600"/>
                    </a:p>
                  </a:txBody>
                  <a:tcPr/>
                </a:tc>
                <a:tc>
                  <a:txBody>
                    <a:bodyPr/>
                    <a:lstStyle/>
                    <a:p>
                      <a:endParaRPr lang="id-ID" sz="1600"/>
                    </a:p>
                  </a:txBody>
                  <a:tcPr/>
                </a:tc>
              </a:tr>
              <a:tr h="370840">
                <a:tc>
                  <a:txBody>
                    <a:bodyPr/>
                    <a:lstStyle/>
                    <a:p>
                      <a:r>
                        <a:rPr lang="en-US" sz="1600" dirty="0" smtClean="0"/>
                        <a:t>10</a:t>
                      </a:r>
                      <a:r>
                        <a:rPr lang="en-US" sz="1600" baseline="0" dirty="0" smtClean="0"/>
                        <a:t>-11 AM</a:t>
                      </a:r>
                      <a:endParaRPr lang="id-ID"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Self practice  (tentative)</a:t>
                      </a:r>
                      <a:endParaRPr kumimoji="0" lang="id-ID" sz="16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endParaRPr lang="id-ID"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Self practice  (</a:t>
                      </a:r>
                      <a:r>
                        <a:rPr kumimoji="0" lang="en-US" sz="1200" b="0" i="0" u="none" strike="noStrike" kern="1200" cap="none" spc="0" normalizeH="0" baseline="0" noProof="0" smtClean="0">
                          <a:ln>
                            <a:noFill/>
                          </a:ln>
                          <a:solidFill>
                            <a:srgbClr val="000000"/>
                          </a:solidFill>
                          <a:effectLst/>
                          <a:uLnTx/>
                          <a:uFillTx/>
                          <a:latin typeface="+mn-lt"/>
                          <a:ea typeface="+mn-ea"/>
                          <a:cs typeface="+mn-cs"/>
                        </a:rPr>
                        <a:t>tentative)</a:t>
                      </a:r>
                      <a:endParaRPr kumimoji="0" lang="id-ID" sz="16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endParaRPr lang="id-ID" sz="1600"/>
                    </a:p>
                  </a:txBody>
                  <a:tcPr/>
                </a:tc>
                <a:tc>
                  <a:txBody>
                    <a:bodyPr/>
                    <a:lstStyle/>
                    <a:p>
                      <a:endParaRPr lang="id-ID" sz="1600"/>
                    </a:p>
                  </a:txBody>
                  <a:tcPr/>
                </a:tc>
                <a:tc>
                  <a:txBody>
                    <a:bodyPr/>
                    <a:lstStyle/>
                    <a:p>
                      <a:r>
                        <a:rPr lang="en-US" sz="1600" dirty="0" smtClean="0"/>
                        <a:t>Booked</a:t>
                      </a:r>
                      <a:endParaRPr lang="id-ID" sz="1600" dirty="0"/>
                    </a:p>
                  </a:txBody>
                  <a:tcPr/>
                </a:tc>
                <a:tc>
                  <a:txBody>
                    <a:bodyPr/>
                    <a:lstStyle/>
                    <a:p>
                      <a:r>
                        <a:rPr lang="en-US" sz="1600" dirty="0" smtClean="0"/>
                        <a:t>Booked</a:t>
                      </a:r>
                      <a:endParaRPr lang="id-ID" sz="1600" dirty="0"/>
                    </a:p>
                  </a:txBody>
                  <a:tcPr/>
                </a:tc>
              </a:tr>
              <a:tr h="370840">
                <a:tc>
                  <a:txBody>
                    <a:bodyPr/>
                    <a:lstStyle/>
                    <a:p>
                      <a:r>
                        <a:rPr lang="en-US" sz="1600" dirty="0" smtClean="0"/>
                        <a:t>11 -12</a:t>
                      </a:r>
                      <a:r>
                        <a:rPr lang="en-US" sz="1600" baseline="0" dirty="0" smtClean="0"/>
                        <a:t> PM</a:t>
                      </a:r>
                      <a:endParaRPr lang="id-ID" sz="1600" dirty="0"/>
                    </a:p>
                  </a:txBody>
                  <a:tcPr/>
                </a:tc>
                <a:tc>
                  <a:txBody>
                    <a:bodyPr/>
                    <a:lstStyle/>
                    <a:p>
                      <a:endParaRPr lang="id-ID" sz="1600" dirty="0"/>
                    </a:p>
                  </a:txBody>
                  <a:tcPr/>
                </a:tc>
                <a:tc>
                  <a:txBody>
                    <a:bodyPr/>
                    <a:lstStyle/>
                    <a:p>
                      <a:endParaRPr lang="id-ID" sz="1600"/>
                    </a:p>
                  </a:txBody>
                  <a:tcPr/>
                </a:tc>
                <a:tc>
                  <a:txBody>
                    <a:bodyPr/>
                    <a:lstStyle/>
                    <a:p>
                      <a:endParaRPr lang="id-ID" sz="1600" dirty="0"/>
                    </a:p>
                  </a:txBody>
                  <a:tcPr/>
                </a:tc>
                <a:tc>
                  <a:txBody>
                    <a:bodyPr/>
                    <a:lstStyle/>
                    <a:p>
                      <a:endParaRPr lang="id-ID" sz="1600"/>
                    </a:p>
                  </a:txBody>
                  <a:tcPr/>
                </a:tc>
                <a:tc>
                  <a:txBody>
                    <a:bodyPr/>
                    <a:lstStyle/>
                    <a:p>
                      <a:endParaRPr lang="id-ID" sz="1600"/>
                    </a:p>
                  </a:txBody>
                  <a:tcPr/>
                </a:tc>
                <a:tc>
                  <a:txBody>
                    <a:bodyPr/>
                    <a:lstStyle/>
                    <a:p>
                      <a:endParaRPr lang="id-ID" sz="1600" dirty="0"/>
                    </a:p>
                  </a:txBody>
                  <a:tcPr/>
                </a:tc>
                <a:tc>
                  <a:txBody>
                    <a:bodyPr/>
                    <a:lstStyle/>
                    <a:p>
                      <a:endParaRPr lang="id-ID" sz="1600" dirty="0"/>
                    </a:p>
                  </a:txBody>
                  <a:tcPr/>
                </a:tc>
              </a:tr>
              <a:tr h="370840">
                <a:tc>
                  <a:txBody>
                    <a:bodyPr/>
                    <a:lstStyle/>
                    <a:p>
                      <a:r>
                        <a:rPr lang="en-US" sz="1600" dirty="0" smtClean="0"/>
                        <a:t>12-1 PM</a:t>
                      </a:r>
                      <a:endParaRPr lang="id-ID" sz="1600" dirty="0"/>
                    </a:p>
                  </a:txBody>
                  <a:tcPr/>
                </a:tc>
                <a:tc>
                  <a:txBody>
                    <a:bodyPr/>
                    <a:lstStyle/>
                    <a:p>
                      <a:endParaRPr lang="id-ID" sz="1600" dirty="0"/>
                    </a:p>
                  </a:txBody>
                  <a:tcPr/>
                </a:tc>
                <a:tc>
                  <a:txBody>
                    <a:bodyPr/>
                    <a:lstStyle/>
                    <a:p>
                      <a:endParaRPr lang="id-ID" sz="1600"/>
                    </a:p>
                  </a:txBody>
                  <a:tcPr/>
                </a:tc>
                <a:tc>
                  <a:txBody>
                    <a:bodyPr/>
                    <a:lstStyle/>
                    <a:p>
                      <a:endParaRPr lang="id-ID" sz="1600" dirty="0"/>
                    </a:p>
                  </a:txBody>
                  <a:tcPr/>
                </a:tc>
                <a:tc>
                  <a:txBody>
                    <a:bodyPr/>
                    <a:lstStyle/>
                    <a:p>
                      <a:endParaRPr lang="id-ID" sz="1600"/>
                    </a:p>
                  </a:txBody>
                  <a:tcPr/>
                </a:tc>
                <a:tc>
                  <a:txBody>
                    <a:bodyPr/>
                    <a:lstStyle/>
                    <a:p>
                      <a:endParaRPr lang="id-ID" sz="1600"/>
                    </a:p>
                  </a:txBody>
                  <a:tcPr/>
                </a:tc>
                <a:tc>
                  <a:txBody>
                    <a:bodyPr/>
                    <a:lstStyle/>
                    <a:p>
                      <a:endParaRPr lang="id-ID" sz="1600"/>
                    </a:p>
                  </a:txBody>
                  <a:tcPr/>
                </a:tc>
                <a:tc>
                  <a:txBody>
                    <a:bodyPr/>
                    <a:lstStyle/>
                    <a:p>
                      <a:endParaRPr lang="id-ID" sz="1600"/>
                    </a:p>
                  </a:txBody>
                  <a:tcPr/>
                </a:tc>
              </a:tr>
              <a:tr h="370840">
                <a:tc>
                  <a:txBody>
                    <a:bodyPr/>
                    <a:lstStyle/>
                    <a:p>
                      <a:r>
                        <a:rPr lang="en-US" sz="1600" dirty="0" smtClean="0"/>
                        <a:t>1 -2 PM</a:t>
                      </a:r>
                      <a:endParaRPr lang="id-ID" sz="1600" dirty="0"/>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tr>
              <a:tr h="370840">
                <a:tc>
                  <a:txBody>
                    <a:bodyPr/>
                    <a:lstStyle/>
                    <a:p>
                      <a:r>
                        <a:rPr lang="en-US" sz="1600" dirty="0" smtClean="0"/>
                        <a:t>2 -3 PM</a:t>
                      </a:r>
                      <a:endParaRPr lang="id-ID" sz="1600" dirty="0"/>
                    </a:p>
                  </a:txBody>
                  <a:tcPr/>
                </a:tc>
                <a:tc>
                  <a:txBody>
                    <a:bodyPr/>
                    <a:lstStyle/>
                    <a:p>
                      <a:endParaRPr lang="id-ID" sz="1600" dirty="0"/>
                    </a:p>
                  </a:txBody>
                  <a:tcPr/>
                </a:tc>
                <a:tc>
                  <a:txBody>
                    <a:bodyPr/>
                    <a:lstStyle/>
                    <a:p>
                      <a:endParaRPr lang="id-ID" sz="1600"/>
                    </a:p>
                  </a:txBody>
                  <a:tcPr/>
                </a:tc>
                <a:tc>
                  <a:txBody>
                    <a:bodyPr/>
                    <a:lstStyle/>
                    <a:p>
                      <a:endParaRPr lang="id-ID" sz="1600" dirty="0"/>
                    </a:p>
                  </a:txBody>
                  <a:tcPr/>
                </a:tc>
                <a:tc>
                  <a:txBody>
                    <a:bodyPr/>
                    <a:lstStyle/>
                    <a:p>
                      <a:endParaRPr lang="id-ID" sz="1600"/>
                    </a:p>
                  </a:txBody>
                  <a:tcPr/>
                </a:tc>
                <a:tc>
                  <a:txBody>
                    <a:bodyPr/>
                    <a:lstStyle/>
                    <a:p>
                      <a:endParaRPr lang="id-ID" sz="1600"/>
                    </a:p>
                  </a:txBody>
                  <a:tcPr/>
                </a:tc>
                <a:tc>
                  <a:txBody>
                    <a:bodyPr/>
                    <a:lstStyle/>
                    <a:p>
                      <a:endParaRPr lang="id-ID" sz="1600"/>
                    </a:p>
                  </a:txBody>
                  <a:tcPr/>
                </a:tc>
                <a:tc>
                  <a:txBody>
                    <a:bodyPr/>
                    <a:lstStyle/>
                    <a:p>
                      <a:endParaRPr lang="id-ID" sz="1600" dirty="0"/>
                    </a:p>
                  </a:txBody>
                  <a:tcPr/>
                </a:tc>
              </a:tr>
              <a:tr h="370840">
                <a:tc>
                  <a:txBody>
                    <a:bodyPr/>
                    <a:lstStyle/>
                    <a:p>
                      <a:r>
                        <a:rPr lang="en-US" sz="1600" dirty="0" smtClean="0"/>
                        <a:t>3 -4 PM</a:t>
                      </a:r>
                      <a:endParaRPr lang="id-ID" sz="1600" dirty="0"/>
                    </a:p>
                  </a:txBody>
                  <a:tcPr/>
                </a:tc>
                <a:tc>
                  <a:txBody>
                    <a:bodyPr/>
                    <a:lstStyle/>
                    <a:p>
                      <a:endParaRPr lang="id-ID" sz="1600" dirty="0"/>
                    </a:p>
                  </a:txBody>
                  <a:tcPr/>
                </a:tc>
                <a:tc>
                  <a:txBody>
                    <a:bodyPr/>
                    <a:lstStyle/>
                    <a:p>
                      <a:endParaRPr lang="id-ID" sz="1600"/>
                    </a:p>
                  </a:txBody>
                  <a:tcPr/>
                </a:tc>
                <a:tc>
                  <a:txBody>
                    <a:bodyPr/>
                    <a:lstStyle/>
                    <a:p>
                      <a:endParaRPr lang="id-ID" sz="1600" dirty="0"/>
                    </a:p>
                  </a:txBody>
                  <a:tcPr/>
                </a:tc>
                <a:tc>
                  <a:txBody>
                    <a:bodyPr/>
                    <a:lstStyle/>
                    <a:p>
                      <a:endParaRPr lang="id-ID" sz="1600"/>
                    </a:p>
                  </a:txBody>
                  <a:tcPr/>
                </a:tc>
                <a:tc>
                  <a:txBody>
                    <a:bodyPr/>
                    <a:lstStyle/>
                    <a:p>
                      <a:endParaRPr lang="id-ID" sz="1600"/>
                    </a:p>
                  </a:txBody>
                  <a:tcPr/>
                </a:tc>
                <a:tc>
                  <a:txBody>
                    <a:bodyPr/>
                    <a:lstStyle/>
                    <a:p>
                      <a:endParaRPr lang="id-ID" sz="1600"/>
                    </a:p>
                  </a:txBody>
                  <a:tcPr/>
                </a:tc>
                <a:tc>
                  <a:txBody>
                    <a:bodyPr/>
                    <a:lstStyle/>
                    <a:p>
                      <a:r>
                        <a:rPr lang="en-US" sz="1600" dirty="0" smtClean="0"/>
                        <a:t>Booked</a:t>
                      </a:r>
                      <a:endParaRPr lang="id-ID" sz="1600" dirty="0"/>
                    </a:p>
                  </a:txBody>
                  <a:tcPr/>
                </a:tc>
              </a:tr>
              <a:tr h="370840">
                <a:tc>
                  <a:txBody>
                    <a:bodyPr/>
                    <a:lstStyle/>
                    <a:p>
                      <a:r>
                        <a:rPr lang="en-US" sz="1600" dirty="0" smtClean="0"/>
                        <a:t>4 -5</a:t>
                      </a:r>
                      <a:r>
                        <a:rPr lang="en-US" sz="1600" baseline="0" dirty="0" smtClean="0"/>
                        <a:t> PM</a:t>
                      </a:r>
                      <a:endParaRPr lang="id-ID" sz="1600" dirty="0"/>
                    </a:p>
                  </a:txBody>
                  <a:tcPr/>
                </a:tc>
                <a:tc>
                  <a:txBody>
                    <a:bodyPr/>
                    <a:lstStyle/>
                    <a:p>
                      <a:endParaRPr lang="id-ID" sz="1600" dirty="0"/>
                    </a:p>
                  </a:txBody>
                  <a:tcPr/>
                </a:tc>
                <a:tc>
                  <a:txBody>
                    <a:bodyPr/>
                    <a:lstStyle/>
                    <a:p>
                      <a:endParaRPr lang="id-ID" sz="1600"/>
                    </a:p>
                  </a:txBody>
                  <a:tcPr/>
                </a:tc>
                <a:tc>
                  <a:txBody>
                    <a:bodyPr/>
                    <a:lstStyle/>
                    <a:p>
                      <a:endParaRPr lang="id-ID" sz="1600" dirty="0"/>
                    </a:p>
                  </a:txBody>
                  <a:tcPr/>
                </a:tc>
                <a:tc>
                  <a:txBody>
                    <a:bodyPr/>
                    <a:lstStyle/>
                    <a:p>
                      <a:endParaRPr lang="id-ID" sz="1600"/>
                    </a:p>
                  </a:txBody>
                  <a:tcPr/>
                </a:tc>
                <a:tc>
                  <a:txBody>
                    <a:bodyPr/>
                    <a:lstStyle/>
                    <a:p>
                      <a:endParaRPr lang="id-ID" sz="1600"/>
                    </a:p>
                  </a:txBody>
                  <a:tcPr/>
                </a:tc>
                <a:tc>
                  <a:txBody>
                    <a:bodyPr/>
                    <a:lstStyle/>
                    <a:p>
                      <a:endParaRPr lang="id-ID" sz="1600" dirty="0"/>
                    </a:p>
                  </a:txBody>
                  <a:tcPr/>
                </a:tc>
                <a:tc>
                  <a:txBody>
                    <a:bodyPr/>
                    <a:lstStyle/>
                    <a:p>
                      <a:endParaRPr lang="id-ID" sz="1600" dirty="0"/>
                    </a:p>
                  </a:txBody>
                  <a:tcPr/>
                </a:tc>
              </a:tr>
              <a:tr h="370840">
                <a:tc>
                  <a:txBody>
                    <a:bodyPr/>
                    <a:lstStyle/>
                    <a:p>
                      <a:r>
                        <a:rPr lang="en-US" sz="1600" dirty="0" smtClean="0"/>
                        <a:t>5 -6 PM</a:t>
                      </a:r>
                      <a:endParaRPr lang="id-ID" sz="1600" dirty="0"/>
                    </a:p>
                  </a:txBody>
                  <a:tcPr/>
                </a:tc>
                <a:tc>
                  <a:txBody>
                    <a:bodyPr/>
                    <a:lstStyle/>
                    <a:p>
                      <a:endParaRPr lang="id-ID" sz="1600" dirty="0"/>
                    </a:p>
                  </a:txBody>
                  <a:tcPr/>
                </a:tc>
                <a:tc>
                  <a:txBody>
                    <a:bodyPr/>
                    <a:lstStyle/>
                    <a:p>
                      <a:endParaRPr lang="id-ID" sz="1600"/>
                    </a:p>
                  </a:txBody>
                  <a:tcPr/>
                </a:tc>
                <a:tc>
                  <a:txBody>
                    <a:bodyPr/>
                    <a:lstStyle/>
                    <a:p>
                      <a:endParaRPr lang="id-ID" sz="1600" dirty="0"/>
                    </a:p>
                  </a:txBody>
                  <a:tcPr/>
                </a:tc>
                <a:tc>
                  <a:txBody>
                    <a:bodyPr/>
                    <a:lstStyle/>
                    <a:p>
                      <a:endParaRPr lang="id-ID" sz="1600"/>
                    </a:p>
                  </a:txBody>
                  <a:tcPr/>
                </a:tc>
                <a:tc>
                  <a:txBody>
                    <a:bodyPr/>
                    <a:lstStyle/>
                    <a:p>
                      <a:endParaRPr lang="id-ID" sz="1600"/>
                    </a:p>
                  </a:txBody>
                  <a:tcPr/>
                </a:tc>
                <a:tc>
                  <a:txBody>
                    <a:bodyPr/>
                    <a:lstStyle/>
                    <a:p>
                      <a:endParaRPr lang="id-ID" sz="1600"/>
                    </a:p>
                  </a:txBody>
                  <a:tcPr/>
                </a:tc>
                <a:tc>
                  <a:txBody>
                    <a:bodyPr/>
                    <a:lstStyle/>
                    <a:p>
                      <a:r>
                        <a:rPr lang="en-US" sz="1600" dirty="0" smtClean="0"/>
                        <a:t>Booked</a:t>
                      </a:r>
                      <a:endParaRPr lang="id-ID" sz="1600" dirty="0"/>
                    </a:p>
                  </a:txBody>
                  <a:tcPr/>
                </a:tc>
              </a:tr>
              <a:tr h="370840">
                <a:tc>
                  <a:txBody>
                    <a:bodyPr/>
                    <a:lstStyle/>
                    <a:p>
                      <a:r>
                        <a:rPr lang="en-US" sz="1600" dirty="0" smtClean="0"/>
                        <a:t>6 -7 PM </a:t>
                      </a:r>
                    </a:p>
                  </a:txBody>
                  <a:tcPr/>
                </a:tc>
                <a:tc>
                  <a:txBody>
                    <a:bodyPr/>
                    <a:lstStyle/>
                    <a:p>
                      <a:r>
                        <a:rPr lang="en-US" sz="1600" dirty="0" smtClean="0"/>
                        <a:t>Booked</a:t>
                      </a:r>
                    </a:p>
                  </a:txBody>
                  <a:tcPr/>
                </a:tc>
                <a:tc>
                  <a:txBody>
                    <a:bodyPr/>
                    <a:lstStyle/>
                    <a:p>
                      <a:r>
                        <a:rPr lang="en-US" sz="1600" dirty="0" smtClean="0"/>
                        <a:t>Booked</a:t>
                      </a:r>
                      <a:endParaRPr lang="id-ID" sz="1600" dirty="0"/>
                    </a:p>
                  </a:txBody>
                  <a:tcPr/>
                </a:tc>
                <a:tc>
                  <a:txBody>
                    <a:bodyPr/>
                    <a:lstStyle/>
                    <a:p>
                      <a:r>
                        <a:rPr lang="en-US" sz="1600" dirty="0" smtClean="0"/>
                        <a:t>Booked</a:t>
                      </a:r>
                      <a:endParaRPr lang="id-ID" sz="1600" dirty="0"/>
                    </a:p>
                  </a:txBody>
                  <a:tcPr/>
                </a:tc>
                <a:tc>
                  <a:txBody>
                    <a:bodyPr/>
                    <a:lstStyle/>
                    <a:p>
                      <a:r>
                        <a:rPr lang="en-US" sz="1200" dirty="0" smtClean="0"/>
                        <a:t>Self practice</a:t>
                      </a:r>
                      <a:endParaRPr lang="id-ID" sz="1200" dirty="0"/>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tr>
              <a:tr h="370840">
                <a:tc>
                  <a:txBody>
                    <a:bodyPr/>
                    <a:lstStyle/>
                    <a:p>
                      <a:r>
                        <a:rPr lang="en-US" sz="1600" dirty="0" smtClean="0"/>
                        <a:t>7 -8 PM</a:t>
                      </a:r>
                      <a:endParaRPr lang="id-ID" sz="1600" dirty="0"/>
                    </a:p>
                  </a:txBody>
                  <a:tcPr/>
                </a:tc>
                <a:tc>
                  <a:txBody>
                    <a:bodyPr/>
                    <a:lstStyle/>
                    <a:p>
                      <a:endParaRPr lang="id-ID" sz="1600" dirty="0"/>
                    </a:p>
                  </a:txBody>
                  <a:tcPr/>
                </a:tc>
                <a:tc>
                  <a:txBody>
                    <a:bodyPr/>
                    <a:lstStyle/>
                    <a:p>
                      <a:endParaRPr lang="id-ID" sz="1600"/>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tr>
            </a:tbl>
          </a:graphicData>
        </a:graphic>
      </p:graphicFrame>
      <p:sp>
        <p:nvSpPr>
          <p:cNvPr id="3" name="Title 2"/>
          <p:cNvSpPr>
            <a:spLocks noGrp="1"/>
          </p:cNvSpPr>
          <p:nvPr>
            <p:ph type="title"/>
          </p:nvPr>
        </p:nvSpPr>
        <p:spPr>
          <a:xfrm>
            <a:off x="2514600" y="228600"/>
            <a:ext cx="4114800" cy="701040"/>
          </a:xfrm>
        </p:spPr>
        <p:txBody>
          <a:bodyPr/>
          <a:lstStyle/>
          <a:p>
            <a:r>
              <a:rPr lang="en-US" dirty="0" smtClean="0"/>
              <a:t>SCHEDULE</a:t>
            </a:r>
            <a:endParaRPr lang="id-ID" dirty="0"/>
          </a:p>
        </p:txBody>
      </p:sp>
    </p:spTree>
    <p:extLst>
      <p:ext uri="{BB962C8B-B14F-4D97-AF65-F5344CB8AC3E}">
        <p14:creationId xmlns:p14="http://schemas.microsoft.com/office/powerpoint/2010/main" val="4125672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2400" y="1279525"/>
            <a:ext cx="1866900" cy="1400175"/>
          </a:xfrm>
        </p:spPr>
      </p:pic>
      <p:sp>
        <p:nvSpPr>
          <p:cNvPr id="3" name="Title 2"/>
          <p:cNvSpPr>
            <a:spLocks noGrp="1"/>
          </p:cNvSpPr>
          <p:nvPr>
            <p:ph type="title"/>
          </p:nvPr>
        </p:nvSpPr>
        <p:spPr>
          <a:xfrm>
            <a:off x="2667000" y="228600"/>
            <a:ext cx="4114800" cy="701040"/>
          </a:xfrm>
        </p:spPr>
        <p:txBody>
          <a:bodyPr/>
          <a:lstStyle/>
          <a:p>
            <a:r>
              <a:rPr lang="en-US" dirty="0" smtClean="0"/>
              <a:t>Pictures</a:t>
            </a:r>
            <a:endParaRPr lang="id-ID" dirty="0"/>
          </a:p>
        </p:txBody>
      </p:sp>
      <p:pic>
        <p:nvPicPr>
          <p:cNvPr id="1026" name="Picture 2" descr="D:\Axa Yoga In the Ci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2557" y="2667000"/>
            <a:ext cx="3175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yoga for kids - Miniapolis Plaza Indones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679700"/>
            <a:ext cx="3330804" cy="20193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prenatal yoga with Nir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9018" y="2224881"/>
            <a:ext cx="2443163" cy="32575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claudia n mando - yog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5132" y="1143000"/>
            <a:ext cx="26098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couple yog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4552950"/>
            <a:ext cx="3733800" cy="21002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Navasan Yoga Ax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79067" y="4852313"/>
            <a:ext cx="2994159" cy="19929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47059" y="4762500"/>
            <a:ext cx="2057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0242" y="914400"/>
            <a:ext cx="202882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14800" y="1123950"/>
            <a:ext cx="2209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484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3500" dirty="0" smtClean="0"/>
              <a:t>May you all beings be happy…</a:t>
            </a:r>
          </a:p>
          <a:p>
            <a:r>
              <a:rPr lang="en-US" sz="3500" dirty="0" smtClean="0"/>
              <a:t>May you all beings be free from suffering…</a:t>
            </a:r>
          </a:p>
          <a:p>
            <a:r>
              <a:rPr lang="en-US" sz="3500" dirty="0" smtClean="0"/>
              <a:t>Sat </a:t>
            </a:r>
            <a:r>
              <a:rPr lang="en-US" sz="3500" dirty="0" err="1" smtClean="0"/>
              <a:t>nam</a:t>
            </a:r>
            <a:r>
              <a:rPr lang="en-US" sz="3500" dirty="0" smtClean="0"/>
              <a:t>.. Sat </a:t>
            </a:r>
            <a:r>
              <a:rPr lang="en-US" sz="3500" dirty="0" err="1" smtClean="0"/>
              <a:t>nam</a:t>
            </a:r>
            <a:r>
              <a:rPr lang="en-US" sz="3500" dirty="0" smtClean="0"/>
              <a:t>.. Sadhu .. Sadhu.. </a:t>
            </a:r>
          </a:p>
          <a:p>
            <a:endParaRPr lang="en-US" sz="3500" dirty="0"/>
          </a:p>
          <a:p>
            <a:r>
              <a:rPr lang="en-US" sz="3500" dirty="0" smtClean="0"/>
              <a:t>NAMASTE</a:t>
            </a:r>
            <a:endParaRPr lang="id-ID" sz="3500" dirty="0"/>
          </a:p>
        </p:txBody>
      </p:sp>
      <p:sp>
        <p:nvSpPr>
          <p:cNvPr id="3" name="Title 2"/>
          <p:cNvSpPr>
            <a:spLocks noGrp="1"/>
          </p:cNvSpPr>
          <p:nvPr>
            <p:ph type="title"/>
          </p:nvPr>
        </p:nvSpPr>
        <p:spPr/>
        <p:txBody>
          <a:bodyPr/>
          <a:lstStyle/>
          <a:p>
            <a:r>
              <a:rPr lang="en-US" dirty="0" smtClean="0"/>
              <a:t>THANK YOU</a:t>
            </a:r>
            <a:endParaRPr lang="id-ID" dirty="0"/>
          </a:p>
        </p:txBody>
      </p:sp>
    </p:spTree>
    <p:extLst>
      <p:ext uri="{BB962C8B-B14F-4D97-AF65-F5344CB8AC3E}">
        <p14:creationId xmlns:p14="http://schemas.microsoft.com/office/powerpoint/2010/main" val="32030075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349</TotalTime>
  <Words>755</Words>
  <Application>Microsoft Office PowerPoint</Application>
  <PresentationFormat>On-screen Show (4:3)</PresentationFormat>
  <Paragraphs>78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BlackTie</vt:lpstr>
      <vt:lpstr>Yoga at work Prepared  by</vt:lpstr>
      <vt:lpstr>Introduction</vt:lpstr>
      <vt:lpstr>The benefit of yoga</vt:lpstr>
      <vt:lpstr>clients</vt:lpstr>
      <vt:lpstr>Services of PruYoga</vt:lpstr>
      <vt:lpstr>SCHEDULE</vt:lpstr>
      <vt:lpstr>Pictures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Yoga at work </dc:title>
  <dc:creator>USER-PC</dc:creator>
  <cp:lastModifiedBy>ismail - [2010]</cp:lastModifiedBy>
  <cp:revision>38</cp:revision>
  <dcterms:created xsi:type="dcterms:W3CDTF">2006-08-16T00:00:00Z</dcterms:created>
  <dcterms:modified xsi:type="dcterms:W3CDTF">2016-03-10T15:39:49Z</dcterms:modified>
</cp:coreProperties>
</file>