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Hea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id-ID"/>
              <a:t>JAYA PLUMBING</a:t>
            </a:r>
            <a:endParaRPr lang="id-ID"/>
          </a:p>
        </p:txBody>
      </p:sp>
      <p:sp>
        <p:nvSpPr>
          <p:cNvPr id="3" name="Tampungan Tanggal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590C3B-3A56-4B66-9BFC-63217CB1BF56}" type="datetimeFigureOut">
              <a:rPr lang="id-ID" smtClean="0"/>
              <a:t>30/08/2016</a:t>
            </a:fld>
            <a:endParaRPr lang="id-ID"/>
          </a:p>
        </p:txBody>
      </p:sp>
      <p:sp>
        <p:nvSpPr>
          <p:cNvPr id="4" name="Tampungan Ka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5" name="Tampungan Nomor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D2D3F-D6EC-411D-979C-2437C3C63FC2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86846379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Hea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id-ID"/>
              <a:t>JAYA PLUMBING</a:t>
            </a:r>
            <a:endParaRPr lang="id-ID"/>
          </a:p>
        </p:txBody>
      </p:sp>
      <p:sp>
        <p:nvSpPr>
          <p:cNvPr id="3" name="Tampungan Tanggal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2FA481-173F-4D43-8146-686149B5FA4A}" type="datetimeFigureOut">
              <a:rPr lang="id-ID" smtClean="0"/>
              <a:t>30/08/2016</a:t>
            </a:fld>
            <a:endParaRPr lang="id-ID"/>
          </a:p>
        </p:txBody>
      </p:sp>
      <p:sp>
        <p:nvSpPr>
          <p:cNvPr id="4" name="Tampungan Gambar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Tampungan Catatan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d-ID"/>
              <a:t>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id-ID"/>
          </a:p>
        </p:txBody>
      </p:sp>
      <p:sp>
        <p:nvSpPr>
          <p:cNvPr id="6" name="Tampungan Ka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Tampungan Nomor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79B3DA-36FF-4659-B552-1AA46EED8B25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08393845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Jud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d-ID"/>
              <a:t>Klik untuk mengedit gaya judul Master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d-ID"/>
              <a:t>Klik untuk mengedit gaya subjudul Master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8/30/2016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Judul dan Teks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d-ID"/>
              <a:t>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8/30/2016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Judul Vertikal dan Te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id-ID"/>
              <a:t>Klik untuk mengedit gaya judul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id-ID"/>
              <a:t>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8/30/2016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Judul dan Ko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id-ID"/>
              <a:t>Klik untuk mengedit gaya judul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d-ID"/>
              <a:t>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8/30/2016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Bagia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d-ID"/>
              <a:t>Klik untuk mengedit gaya judul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d-ID"/>
              <a:t>Edit gaya teks Master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8/30/2016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 Ko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d-ID"/>
              <a:t>Klik untuk mengedit gaya judul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id-ID"/>
              <a:t>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d-ID"/>
              <a:t>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8/30/2016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erbandi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d-ID"/>
              <a:t>Klik untuk mengedit gaya judul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d-ID"/>
              <a:t>Edit gaya teks Master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id-ID"/>
              <a:t>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d-ID"/>
              <a:t>Edit gaya teks Master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id-ID"/>
              <a:t>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8/30/2016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udul S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8/30/2016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Kos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8/30/2016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Konten dengan Ketera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d-ID"/>
              <a:t>Klik untuk mengedit gaya judul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d-ID"/>
              <a:t>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d-ID"/>
              <a:t>Edit gaya teks Master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8/30/2016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Gambar dengan Ketera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d-ID"/>
              <a:t>Klik untuk mengedit gaya judul Master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d-ID"/>
              <a:t>Klik ikon untuk menambahkan gambar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d-ID"/>
              <a:t>Edit gaya teks Master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8/30/2016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d-ID"/>
              <a:t>Klik untuk mengedit gaya judul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d-ID"/>
              <a:t>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8/30/2016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ctrTitle"/>
          </p:nvPr>
        </p:nvSpPr>
        <p:spPr>
          <a:xfrm>
            <a:off x="1243054" y="0"/>
            <a:ext cx="10058400" cy="1122857"/>
          </a:xfrm>
        </p:spPr>
        <p:txBody>
          <a:bodyPr>
            <a:normAutofit fontScale="90000"/>
          </a:bodyPr>
          <a:lstStyle/>
          <a:p>
            <a:pPr algn="ctr"/>
            <a:r>
              <a:rPr lang="id-ID" dirty="0"/>
              <a:t>COMPANY PROFILE</a:t>
            </a:r>
          </a:p>
        </p:txBody>
      </p:sp>
      <p:sp>
        <p:nvSpPr>
          <p:cNvPr id="3" name="Subjudu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d-ID" dirty="0"/>
          </a:p>
        </p:txBody>
      </p:sp>
      <p:pic>
        <p:nvPicPr>
          <p:cNvPr id="4" name="Gamba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6285" y="1008769"/>
            <a:ext cx="6190476" cy="3104586"/>
          </a:xfrm>
          <a:prstGeom prst="rect">
            <a:avLst/>
          </a:prstGeom>
        </p:spPr>
      </p:pic>
      <p:pic>
        <p:nvPicPr>
          <p:cNvPr id="5" name="Gamba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27443"/>
            <a:ext cx="12192000" cy="21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01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HUBUNGI KAMI</a:t>
            </a:r>
          </a:p>
        </p:txBody>
      </p:sp>
      <p:sp>
        <p:nvSpPr>
          <p:cNvPr id="3" name="Tampungan Konten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b="1" dirty="0"/>
              <a:t>MAIN OFFICE</a:t>
            </a:r>
          </a:p>
          <a:p>
            <a:r>
              <a:rPr lang="id-ID" dirty="0"/>
              <a:t>Gedung Palma One Lantai 2 Unit 206</a:t>
            </a:r>
          </a:p>
          <a:p>
            <a:r>
              <a:rPr lang="id-ID" dirty="0" err="1"/>
              <a:t>Jl.H.R</a:t>
            </a:r>
            <a:r>
              <a:rPr lang="id-ID" dirty="0"/>
              <a:t>. </a:t>
            </a:r>
            <a:r>
              <a:rPr lang="id-ID" dirty="0" err="1"/>
              <a:t>Rasuna</a:t>
            </a:r>
            <a:r>
              <a:rPr lang="id-ID" dirty="0"/>
              <a:t> Said, Blok X2 Kav.6, Kuningan, Jakarta Selatan, Daerah Khusus Ibukota Jakarta 12950.</a:t>
            </a:r>
          </a:p>
          <a:p>
            <a:r>
              <a:rPr lang="id-ID" b="1" dirty="0"/>
              <a:t>BRANCH OFFICE</a:t>
            </a:r>
          </a:p>
          <a:p>
            <a:r>
              <a:rPr lang="id-ID" dirty="0"/>
              <a:t>Ruko </a:t>
            </a:r>
            <a:r>
              <a:rPr lang="id-ID" dirty="0" err="1"/>
              <a:t>Shabu</a:t>
            </a:r>
            <a:r>
              <a:rPr lang="id-ID" dirty="0"/>
              <a:t> On </a:t>
            </a:r>
            <a:r>
              <a:rPr lang="id-ID" dirty="0" err="1"/>
              <a:t>Street</a:t>
            </a:r>
            <a:endParaRPr lang="id-ID" dirty="0"/>
          </a:p>
          <a:p>
            <a:pPr marL="0" indent="0">
              <a:buNone/>
            </a:pPr>
            <a:r>
              <a:rPr lang="id-ID" dirty="0"/>
              <a:t> </a:t>
            </a:r>
            <a:r>
              <a:rPr lang="id-ID" dirty="0" err="1"/>
              <a:t>Jl</a:t>
            </a:r>
            <a:r>
              <a:rPr lang="id-ID" dirty="0"/>
              <a:t> Bangka Raya No. 36 ( Samping </a:t>
            </a:r>
            <a:r>
              <a:rPr lang="id-ID" dirty="0" err="1"/>
              <a:t>Sevel</a:t>
            </a:r>
            <a:r>
              <a:rPr lang="id-ID" dirty="0"/>
              <a:t> Bangka Raya ) Jakarta Selatan 12720.</a:t>
            </a:r>
          </a:p>
          <a:p>
            <a:pPr marL="0" indent="0">
              <a:buNone/>
            </a:pPr>
            <a:r>
              <a:rPr lang="id-ID" dirty="0"/>
              <a:t> </a:t>
            </a:r>
            <a:r>
              <a:rPr lang="id-ID" dirty="0" err="1"/>
              <a:t>Telp</a:t>
            </a:r>
            <a:r>
              <a:rPr lang="id-ID" dirty="0"/>
              <a:t> : 021-7194784 / 0812-8620-3558</a:t>
            </a:r>
          </a:p>
          <a:p>
            <a:pPr marL="0" indent="0">
              <a:buNone/>
            </a:pPr>
            <a:r>
              <a:rPr lang="id-ID" dirty="0"/>
              <a:t> Email : plumbingjaya@gmail.com</a:t>
            </a:r>
          </a:p>
        </p:txBody>
      </p:sp>
      <p:pic>
        <p:nvPicPr>
          <p:cNvPr id="4" name="Gambar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9475081" y="178228"/>
            <a:ext cx="1680599" cy="138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626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TENTANG KAMI</a:t>
            </a:r>
          </a:p>
        </p:txBody>
      </p:sp>
      <p:sp>
        <p:nvSpPr>
          <p:cNvPr id="3" name="Tampungan Konten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b="1" dirty="0"/>
              <a:t>PT MINARET CROWN ENERGY INTERNATIONAL ( JAYA PLUMBING ) </a:t>
            </a:r>
            <a:r>
              <a:rPr lang="id-ID" dirty="0"/>
              <a:t>Merupakan Perusahaan yang bergerak di bidang jasa pembersihan dan perawatan saluran pipa dengan memberikan solusi pembersihan menggunakan Kabel </a:t>
            </a:r>
            <a:r>
              <a:rPr lang="id-ID" dirty="0" err="1"/>
              <a:t>Mesin.Dengan</a:t>
            </a:r>
            <a:r>
              <a:rPr lang="id-ID" dirty="0"/>
              <a:t> menggunakan Kabel </a:t>
            </a:r>
            <a:r>
              <a:rPr lang="id-ID" dirty="0" err="1"/>
              <a:t>Mesin,kotoran</a:t>
            </a:r>
            <a:r>
              <a:rPr lang="id-ID" dirty="0"/>
              <a:t> yang menyebabkan </a:t>
            </a:r>
            <a:r>
              <a:rPr lang="id-ID" dirty="0" err="1"/>
              <a:t>kemampetan</a:t>
            </a:r>
            <a:r>
              <a:rPr lang="id-ID" dirty="0"/>
              <a:t> pada saluran pipa seperti Kain </a:t>
            </a:r>
            <a:r>
              <a:rPr lang="id-ID" dirty="0" err="1"/>
              <a:t>Lap,Plastik,Sedotan,dan</a:t>
            </a:r>
            <a:r>
              <a:rPr lang="id-ID" dirty="0"/>
              <a:t> lainnya serta lemak yang disebabkan oleh sisa makanan dapat ditarik atau terdorong keluar saluran.</a:t>
            </a:r>
          </a:p>
          <a:p>
            <a:r>
              <a:rPr lang="id-ID" dirty="0" err="1"/>
              <a:t>Kemampetan</a:t>
            </a:r>
            <a:r>
              <a:rPr lang="id-ID" dirty="0"/>
              <a:t> pada saluran pipa pembuangan merupakan masalah yang cukup </a:t>
            </a:r>
            <a:r>
              <a:rPr lang="id-ID" dirty="0" err="1"/>
              <a:t>serius.Terutama</a:t>
            </a:r>
            <a:r>
              <a:rPr lang="id-ID" dirty="0"/>
              <a:t> pada </a:t>
            </a:r>
            <a:r>
              <a:rPr lang="id-ID" dirty="0" err="1"/>
              <a:t>Restoran,Mall,Gedung,Apartement,Hotel,Kantor</a:t>
            </a:r>
            <a:r>
              <a:rPr lang="id-ID" dirty="0"/>
              <a:t> dan tempat </a:t>
            </a:r>
            <a:r>
              <a:rPr lang="id-ID" dirty="0" err="1"/>
              <a:t>lainnya.Sering</a:t>
            </a:r>
            <a:r>
              <a:rPr lang="id-ID" dirty="0"/>
              <a:t> kali kita menangani masalah tersebut dengan menggunakan Soda Api atau Cairan Kimia lainnya yang justru menyebabkan panas serta pelelehan pipa dan menjadikan diameter pipa mengecil.</a:t>
            </a:r>
          </a:p>
          <a:p>
            <a:r>
              <a:rPr lang="id-ID" b="1" dirty="0"/>
              <a:t>JAYA PLUMBING...SOLUSI PENANGANAN PIPA TERBAIK !!!</a:t>
            </a:r>
          </a:p>
          <a:p>
            <a:endParaRPr lang="id-ID" dirty="0"/>
          </a:p>
        </p:txBody>
      </p:sp>
      <p:pic>
        <p:nvPicPr>
          <p:cNvPr id="7" name="Gambar 6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9517531" y="178230"/>
            <a:ext cx="1530640" cy="146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16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VISI DAN MISI KAMI</a:t>
            </a:r>
          </a:p>
        </p:txBody>
      </p:sp>
      <p:sp>
        <p:nvSpPr>
          <p:cNvPr id="3" name="Tampungan Konten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b="1" dirty="0"/>
              <a:t>VISI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d-ID" b="1" dirty="0"/>
              <a:t> </a:t>
            </a:r>
            <a:r>
              <a:rPr lang="id-ID" dirty="0"/>
              <a:t>Menjadi Perusahaan </a:t>
            </a:r>
            <a:r>
              <a:rPr lang="id-ID" dirty="0" err="1"/>
              <a:t>Plumbing</a:t>
            </a:r>
            <a:r>
              <a:rPr lang="id-ID" dirty="0"/>
              <a:t> yang terkemuka dan profesional.</a:t>
            </a:r>
          </a:p>
          <a:p>
            <a:pPr marL="0" indent="0">
              <a:buNone/>
            </a:pPr>
            <a:endParaRPr lang="id-ID" dirty="0"/>
          </a:p>
          <a:p>
            <a:pPr marL="0" indent="0">
              <a:buNone/>
            </a:pPr>
            <a:r>
              <a:rPr lang="id-ID" b="1" dirty="0"/>
              <a:t> MISI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d-ID" b="1" dirty="0"/>
              <a:t> </a:t>
            </a:r>
            <a:r>
              <a:rPr lang="id-ID" dirty="0"/>
              <a:t>Mengelola jasa Pembersihan Pipa dengan mengutamakan tingkat keselamatan, keamanan, dan kenyamanan untuk meningkatkan kepuasan pelanggan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d-ID" dirty="0"/>
              <a:t> Mengembangkan SDM dan budaya Perusahaan yang berkinerja tinggi dengan menerapkan sistem manajemen kelas dunia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d-ID" dirty="0"/>
              <a:t> Memberikan nilai tambah yang optimal bagi masyarakat dan lingkungan.</a:t>
            </a:r>
          </a:p>
          <a:p>
            <a:pPr>
              <a:buFont typeface="Arial" panose="020B0604020202020204" pitchFamily="34" charset="0"/>
              <a:buChar char="•"/>
            </a:pPr>
            <a:endParaRPr lang="id-ID" dirty="0"/>
          </a:p>
          <a:p>
            <a:pPr>
              <a:buFont typeface="Arial" panose="020B0604020202020204" pitchFamily="34" charset="0"/>
              <a:buChar char="•"/>
            </a:pPr>
            <a:endParaRPr lang="id-ID" b="1" dirty="0"/>
          </a:p>
          <a:p>
            <a:pPr>
              <a:buFont typeface="Arial" panose="020B0604020202020204" pitchFamily="34" charset="0"/>
              <a:buChar char="•"/>
            </a:pPr>
            <a:endParaRPr lang="id-ID" b="1" dirty="0"/>
          </a:p>
        </p:txBody>
      </p:sp>
      <p:pic>
        <p:nvPicPr>
          <p:cNvPr id="4" name="Gambar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9616193" y="178229"/>
            <a:ext cx="1539487" cy="142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35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PELAYANAN YANG KAMI BERIKAN</a:t>
            </a:r>
          </a:p>
        </p:txBody>
      </p:sp>
      <p:sp>
        <p:nvSpPr>
          <p:cNvPr id="3" name="Tampungan Konten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b="1" dirty="0"/>
              <a:t>PEMBERSIHAN, PERAWATAN, DAN PERBAIKAN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d-ID" dirty="0"/>
              <a:t> Saluran Water </a:t>
            </a:r>
            <a:r>
              <a:rPr lang="id-ID" dirty="0" err="1"/>
              <a:t>Closet</a:t>
            </a:r>
            <a:endParaRPr lang="id-ID" dirty="0"/>
          </a:p>
          <a:p>
            <a:pPr>
              <a:buFont typeface="Arial" panose="020B0604020202020204" pitchFamily="34" charset="0"/>
              <a:buChar char="•"/>
            </a:pPr>
            <a:r>
              <a:rPr lang="id-ID" dirty="0"/>
              <a:t> Saluran </a:t>
            </a:r>
            <a:r>
              <a:rPr lang="id-ID" dirty="0" err="1"/>
              <a:t>Urinoir</a:t>
            </a:r>
            <a:endParaRPr lang="id-ID" dirty="0"/>
          </a:p>
          <a:p>
            <a:pPr>
              <a:buFont typeface="Arial" panose="020B0604020202020204" pitchFamily="34" charset="0"/>
              <a:buChar char="•"/>
            </a:pPr>
            <a:r>
              <a:rPr lang="id-ID" dirty="0"/>
              <a:t> Saluran </a:t>
            </a:r>
            <a:r>
              <a:rPr lang="id-ID" dirty="0" err="1"/>
              <a:t>Floor</a:t>
            </a:r>
            <a:r>
              <a:rPr lang="id-ID" dirty="0"/>
              <a:t> </a:t>
            </a:r>
            <a:r>
              <a:rPr lang="id-ID" dirty="0" err="1"/>
              <a:t>Drain</a:t>
            </a:r>
            <a:endParaRPr lang="id-ID" dirty="0"/>
          </a:p>
          <a:p>
            <a:pPr>
              <a:buFont typeface="Arial" panose="020B0604020202020204" pitchFamily="34" charset="0"/>
              <a:buChar char="•"/>
            </a:pPr>
            <a:r>
              <a:rPr lang="id-ID" dirty="0"/>
              <a:t> Saluran Wastafel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d-ID" dirty="0"/>
              <a:t> Saluran </a:t>
            </a:r>
            <a:r>
              <a:rPr lang="id-ID" dirty="0" err="1"/>
              <a:t>Kitchen</a:t>
            </a:r>
            <a:r>
              <a:rPr lang="id-ID" dirty="0"/>
              <a:t> </a:t>
            </a:r>
            <a:r>
              <a:rPr lang="id-ID" dirty="0" err="1"/>
              <a:t>Sink</a:t>
            </a:r>
            <a:endParaRPr lang="id-ID" dirty="0"/>
          </a:p>
          <a:p>
            <a:pPr>
              <a:buFont typeface="Arial" panose="020B0604020202020204" pitchFamily="34" charset="0"/>
              <a:buChar char="•"/>
            </a:pPr>
            <a:r>
              <a:rPr lang="id-ID" dirty="0"/>
              <a:t> Saluran </a:t>
            </a:r>
            <a:r>
              <a:rPr lang="id-ID" dirty="0" err="1"/>
              <a:t>Bath</a:t>
            </a:r>
            <a:r>
              <a:rPr lang="id-ID" dirty="0"/>
              <a:t> Tube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d-ID" dirty="0"/>
              <a:t> Saluran Air Bersih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d-ID" dirty="0"/>
              <a:t> Pencarian Letak </a:t>
            </a:r>
            <a:r>
              <a:rPr lang="id-ID" dirty="0" err="1"/>
              <a:t>Septic</a:t>
            </a:r>
            <a:r>
              <a:rPr lang="id-ID" dirty="0"/>
              <a:t> Tank</a:t>
            </a:r>
          </a:p>
        </p:txBody>
      </p:sp>
      <p:pic>
        <p:nvPicPr>
          <p:cNvPr id="5" name="Gamba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6726" y="2797271"/>
            <a:ext cx="3643532" cy="1915405"/>
          </a:xfrm>
          <a:prstGeom prst="rect">
            <a:avLst/>
          </a:prstGeom>
        </p:spPr>
      </p:pic>
      <p:pic>
        <p:nvPicPr>
          <p:cNvPr id="6" name="Gambar 5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9539270" y="178229"/>
            <a:ext cx="1616410" cy="146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792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TARGET MARKET</a:t>
            </a:r>
          </a:p>
        </p:txBody>
      </p:sp>
      <p:sp>
        <p:nvSpPr>
          <p:cNvPr id="3" name="Tampungan Konten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id-ID" dirty="0"/>
              <a:t> Hotel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d-ID" dirty="0"/>
              <a:t> </a:t>
            </a:r>
            <a:r>
              <a:rPr lang="id-ID" dirty="0" err="1"/>
              <a:t>Apartement</a:t>
            </a:r>
            <a:endParaRPr lang="id-ID" dirty="0"/>
          </a:p>
          <a:p>
            <a:pPr>
              <a:buFont typeface="Arial" panose="020B0604020202020204" pitchFamily="34" charset="0"/>
              <a:buChar char="•"/>
            </a:pPr>
            <a:r>
              <a:rPr lang="id-ID" dirty="0"/>
              <a:t> </a:t>
            </a:r>
            <a:r>
              <a:rPr lang="id-ID" dirty="0" err="1"/>
              <a:t>Mall</a:t>
            </a:r>
            <a:endParaRPr lang="id-ID" dirty="0"/>
          </a:p>
          <a:p>
            <a:pPr>
              <a:buFont typeface="Arial" panose="020B0604020202020204" pitchFamily="34" charset="0"/>
              <a:buChar char="•"/>
            </a:pPr>
            <a:r>
              <a:rPr lang="id-ID" dirty="0"/>
              <a:t> Gedung Perkantoran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d-ID" dirty="0"/>
              <a:t> Restoran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d-ID" dirty="0"/>
              <a:t> Pabrik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d-ID" dirty="0"/>
              <a:t> Perumahan</a:t>
            </a:r>
          </a:p>
        </p:txBody>
      </p:sp>
      <p:pic>
        <p:nvPicPr>
          <p:cNvPr id="4" name="Gambar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9559748" y="84894"/>
            <a:ext cx="1595932" cy="153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307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ALAT YANG DIGUNAKAN</a:t>
            </a:r>
          </a:p>
        </p:txBody>
      </p:sp>
      <p:pic>
        <p:nvPicPr>
          <p:cNvPr id="4" name="Tampungan Konten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7172" y="1846263"/>
            <a:ext cx="2262782" cy="3204039"/>
          </a:xfrm>
        </p:spPr>
      </p:pic>
      <p:pic>
        <p:nvPicPr>
          <p:cNvPr id="5" name="Gamba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034" y="1846262"/>
            <a:ext cx="2247681" cy="3204040"/>
          </a:xfrm>
          <a:prstGeom prst="rect">
            <a:avLst/>
          </a:prstGeom>
        </p:spPr>
      </p:pic>
      <p:pic>
        <p:nvPicPr>
          <p:cNvPr id="6" name="Gambar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5796" y="1846262"/>
            <a:ext cx="2289884" cy="3204040"/>
          </a:xfrm>
          <a:prstGeom prst="rect">
            <a:avLst/>
          </a:prstGeom>
        </p:spPr>
      </p:pic>
      <p:sp>
        <p:nvSpPr>
          <p:cNvPr id="7" name="Kotak Teks 6"/>
          <p:cNvSpPr txBox="1"/>
          <p:nvPr/>
        </p:nvSpPr>
        <p:spPr>
          <a:xfrm>
            <a:off x="1337172" y="5176911"/>
            <a:ext cx="2262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/>
              <a:t>KRISBOW DRAIN CLEANER KW1800095</a:t>
            </a:r>
          </a:p>
        </p:txBody>
      </p:sp>
      <p:sp>
        <p:nvSpPr>
          <p:cNvPr id="8" name="Kotak Teks 7"/>
          <p:cNvSpPr txBox="1"/>
          <p:nvPr/>
        </p:nvSpPr>
        <p:spPr>
          <a:xfrm>
            <a:off x="5109034" y="5176911"/>
            <a:ext cx="2247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/>
              <a:t>RIDGID DRAIN CLEANER K 60 SP</a:t>
            </a:r>
          </a:p>
        </p:txBody>
      </p:sp>
      <p:sp>
        <p:nvSpPr>
          <p:cNvPr id="9" name="Kotak Teks 8"/>
          <p:cNvSpPr txBox="1"/>
          <p:nvPr/>
        </p:nvSpPr>
        <p:spPr>
          <a:xfrm>
            <a:off x="8865796" y="5176911"/>
            <a:ext cx="2289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/>
              <a:t>HIGH PRESSURE CLEANER WATER JETTER KW1800728</a:t>
            </a:r>
          </a:p>
        </p:txBody>
      </p:sp>
      <p:pic>
        <p:nvPicPr>
          <p:cNvPr id="10" name="Gambar 9"/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9602978" y="159994"/>
            <a:ext cx="1552702" cy="145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01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KEUNGGULAN </a:t>
            </a:r>
          </a:p>
        </p:txBody>
      </p:sp>
      <p:sp>
        <p:nvSpPr>
          <p:cNvPr id="3" name="Tampungan Konten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id-ID" dirty="0"/>
              <a:t> Ditangani Oleh Teknisi yang Handal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d-ID" dirty="0"/>
              <a:t> Alat canggih dan Menunjang Pekerjaan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d-ID" dirty="0"/>
              <a:t> Tidak menggunakan Cairan yang dapat merusak Pipa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d-ID" dirty="0"/>
              <a:t> Alat yang Aman serta Ramah Lingkungan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d-ID" dirty="0"/>
              <a:t> Pengerjaan yang cepat dan menghemat waktu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d-ID" dirty="0"/>
              <a:t> Garansi pekerjaan selama 18 Hari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d-ID" dirty="0"/>
              <a:t> Menangani Masalah langsung ke sumbernya  </a:t>
            </a:r>
          </a:p>
        </p:txBody>
      </p:sp>
      <p:pic>
        <p:nvPicPr>
          <p:cNvPr id="4" name="Gambar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9531526" y="118204"/>
            <a:ext cx="1624154" cy="149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38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CONTOH KONDISI PIPA</a:t>
            </a:r>
          </a:p>
        </p:txBody>
      </p:sp>
      <p:pic>
        <p:nvPicPr>
          <p:cNvPr id="4" name="Tampungan Konten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6683" y="1860330"/>
            <a:ext cx="9059594" cy="4022725"/>
          </a:xfrm>
        </p:spPr>
      </p:pic>
      <p:pic>
        <p:nvPicPr>
          <p:cNvPr id="5" name="Gambar 4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9559748" y="146338"/>
            <a:ext cx="1595932" cy="145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2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DOKUMENTASI </a:t>
            </a:r>
          </a:p>
        </p:txBody>
      </p:sp>
      <p:pic>
        <p:nvPicPr>
          <p:cNvPr id="4" name="Tampungan Konten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7327" y="1860332"/>
            <a:ext cx="1867565" cy="1656592"/>
          </a:xfrm>
        </p:spPr>
      </p:pic>
      <p:pic>
        <p:nvPicPr>
          <p:cNvPr id="5" name="Gamba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197" y="1860332"/>
            <a:ext cx="1877744" cy="1656592"/>
          </a:xfrm>
          <a:prstGeom prst="rect">
            <a:avLst/>
          </a:prstGeom>
        </p:spPr>
      </p:pic>
      <p:pic>
        <p:nvPicPr>
          <p:cNvPr id="6" name="Gambar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5247" y="1860332"/>
            <a:ext cx="1905879" cy="1656592"/>
          </a:xfrm>
          <a:prstGeom prst="rect">
            <a:avLst/>
          </a:prstGeom>
        </p:spPr>
      </p:pic>
      <p:pic>
        <p:nvPicPr>
          <p:cNvPr id="7" name="Gambar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4379" y="1860332"/>
            <a:ext cx="1934015" cy="1656592"/>
          </a:xfrm>
          <a:prstGeom prst="rect">
            <a:avLst/>
          </a:prstGeom>
        </p:spPr>
      </p:pic>
      <p:sp>
        <p:nvSpPr>
          <p:cNvPr id="9" name="Kotak Teks 8"/>
          <p:cNvSpPr txBox="1"/>
          <p:nvPr/>
        </p:nvSpPr>
        <p:spPr>
          <a:xfrm>
            <a:off x="1227327" y="3697357"/>
            <a:ext cx="186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/>
              <a:t>Pembersihan di </a:t>
            </a:r>
            <a:r>
              <a:rPr lang="id-ID" dirty="0" err="1"/>
              <a:t>Warluf</a:t>
            </a:r>
            <a:r>
              <a:rPr lang="id-ID" dirty="0"/>
              <a:t>, Bangka Raya</a:t>
            </a:r>
          </a:p>
        </p:txBody>
      </p:sp>
      <p:sp>
        <p:nvSpPr>
          <p:cNvPr id="10" name="Kotak Teks 9"/>
          <p:cNvSpPr txBox="1"/>
          <p:nvPr/>
        </p:nvSpPr>
        <p:spPr>
          <a:xfrm>
            <a:off x="3721197" y="3697357"/>
            <a:ext cx="1877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/>
              <a:t>Pembersihan di WC Kemang Food Garden</a:t>
            </a:r>
          </a:p>
        </p:txBody>
      </p:sp>
      <p:sp>
        <p:nvSpPr>
          <p:cNvPr id="11" name="Kotak Teks 10"/>
          <p:cNvSpPr txBox="1"/>
          <p:nvPr/>
        </p:nvSpPr>
        <p:spPr>
          <a:xfrm>
            <a:off x="6347791" y="3697357"/>
            <a:ext cx="16565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/>
              <a:t>Pembersihan Wastafel di Perumahan Bangka Kemang Town House</a:t>
            </a:r>
          </a:p>
        </p:txBody>
      </p:sp>
      <p:sp>
        <p:nvSpPr>
          <p:cNvPr id="12" name="Kotak Teks 11"/>
          <p:cNvSpPr txBox="1"/>
          <p:nvPr/>
        </p:nvSpPr>
        <p:spPr>
          <a:xfrm>
            <a:off x="8954379" y="3803374"/>
            <a:ext cx="18196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/>
              <a:t>General </a:t>
            </a:r>
            <a:r>
              <a:rPr lang="id-ID" dirty="0" err="1"/>
              <a:t>Cleaning</a:t>
            </a:r>
            <a:r>
              <a:rPr lang="id-ID" dirty="0"/>
              <a:t> di Eco Bar Kemang Raya</a:t>
            </a:r>
          </a:p>
        </p:txBody>
      </p:sp>
      <p:pic>
        <p:nvPicPr>
          <p:cNvPr id="13" name="Gambar 12"/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9492803" y="143379"/>
            <a:ext cx="1662877" cy="143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6784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f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em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204</TotalTime>
  <Words>387</Words>
  <Application>Microsoft Office PowerPoint</Application>
  <PresentationFormat>Layar Lebar</PresentationFormat>
  <Paragraphs>59</Paragraphs>
  <Slides>10</Slides>
  <Notes>0</Notes>
  <HiddenSlides>0</HiddenSlides>
  <MMClips>0</MMClips>
  <ScaleCrop>false</ScaleCrop>
  <HeadingPairs>
    <vt:vector size="6" baseType="variant">
      <vt:variant>
        <vt:lpstr>Font Dipakai</vt:lpstr>
      </vt:variant>
      <vt:variant>
        <vt:i4>3</vt:i4>
      </vt:variant>
      <vt:variant>
        <vt:lpstr>Tema</vt:lpstr>
      </vt:variant>
      <vt:variant>
        <vt:i4>1</vt:i4>
      </vt:variant>
      <vt:variant>
        <vt:lpstr>Judul Slide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Retrospektif</vt:lpstr>
      <vt:lpstr>COMPANY PROFILE</vt:lpstr>
      <vt:lpstr>TENTANG KAMI</vt:lpstr>
      <vt:lpstr>VISI DAN MISI KAMI</vt:lpstr>
      <vt:lpstr>PELAYANAN YANG KAMI BERIKAN</vt:lpstr>
      <vt:lpstr>TARGET MARKET</vt:lpstr>
      <vt:lpstr>ALAT YANG DIGUNAKAN</vt:lpstr>
      <vt:lpstr>KEUNGGULAN </vt:lpstr>
      <vt:lpstr>CONTOH KONDISI PIPA</vt:lpstr>
      <vt:lpstr>DOKUMENTASI </vt:lpstr>
      <vt:lpstr>HUBUNGI KAMI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COMPANY PROFILE</dc:title>
  <dc:creator>lutfi666</dc:creator>
  <cp:lastModifiedBy>lutfi666</cp:lastModifiedBy>
  <cp:revision>18</cp:revision>
  <dcterms:created xsi:type="dcterms:W3CDTF">2016-08-30T09:52:05Z</dcterms:created>
  <dcterms:modified xsi:type="dcterms:W3CDTF">2016-08-30T13:17:02Z</dcterms:modified>
</cp:coreProperties>
</file>